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305" r:id="rId3"/>
    <p:sldId id="311" r:id="rId4"/>
    <p:sldId id="313" r:id="rId5"/>
    <p:sldId id="315" r:id="rId6"/>
    <p:sldId id="261" r:id="rId7"/>
    <p:sldId id="259" r:id="rId8"/>
    <p:sldId id="260" r:id="rId9"/>
    <p:sldId id="262" r:id="rId10"/>
    <p:sldId id="263" r:id="rId11"/>
    <p:sldId id="264" r:id="rId12"/>
    <p:sldId id="273" r:id="rId13"/>
    <p:sldId id="274" r:id="rId14"/>
    <p:sldId id="304" r:id="rId15"/>
    <p:sldId id="275" r:id="rId16"/>
    <p:sldId id="276" r:id="rId17"/>
    <p:sldId id="294" r:id="rId18"/>
    <p:sldId id="307" r:id="rId19"/>
    <p:sldId id="306" r:id="rId20"/>
    <p:sldId id="295" r:id="rId21"/>
    <p:sldId id="296" r:id="rId22"/>
    <p:sldId id="297" r:id="rId23"/>
    <p:sldId id="298" r:id="rId24"/>
    <p:sldId id="299" r:id="rId25"/>
    <p:sldId id="302" r:id="rId26"/>
    <p:sldId id="300" r:id="rId27"/>
    <p:sldId id="301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1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96680"/>
            <a:ext cx="7772400" cy="4192064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en-US" sz="8000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主必快來！</a:t>
            </a:r>
            <a:r>
              <a:rPr lang="en-US" altLang="zh-TW" sz="7200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altLang="zh-TW" sz="7200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en-US" sz="7200" b="1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zh-CHT" altLang="en-US" sz="4000" b="1" dirty="0" smtClean="0"/>
          </a:p>
          <a:p>
            <a:r>
              <a:rPr lang="zh-CHT" altLang="en-US" sz="4000" b="1" dirty="0" smtClean="0"/>
              <a:t>啟示錄 </a:t>
            </a:r>
            <a:r>
              <a:rPr lang="en-US" altLang="zh-CHT" sz="4000" b="1" dirty="0" smtClean="0"/>
              <a:t>21:1 – 22:21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599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HT" sz="3600" b="1" dirty="0"/>
              <a:t>9 </a:t>
            </a:r>
            <a:r>
              <a:rPr lang="zh-CHT" altLang="en-US" sz="3600" b="1" dirty="0"/>
              <a:t>拿著七個盛滿著末後七災的碗的七位天使中，有一位走來對我說</a:t>
            </a:r>
            <a:r>
              <a:rPr lang="zh-CHT" altLang="en-US" sz="3600" b="1" dirty="0" smtClean="0"/>
              <a:t>：</a:t>
            </a:r>
          </a:p>
          <a:p>
            <a:pPr marL="0" indent="0">
              <a:buNone/>
            </a:pPr>
            <a:r>
              <a:rPr lang="zh-CHT" altLang="en-US" sz="3600" b="1" dirty="0" smtClean="0">
                <a:solidFill>
                  <a:srgbClr val="FF0000"/>
                </a:solidFill>
              </a:rPr>
              <a:t>“</a:t>
            </a:r>
            <a:r>
              <a:rPr lang="zh-CHT" altLang="en-US" sz="3600" b="1" dirty="0">
                <a:solidFill>
                  <a:srgbClr val="FF0000"/>
                </a:solidFill>
              </a:rPr>
              <a:t>你來！</a:t>
            </a:r>
            <a:r>
              <a:rPr lang="zh-CHT" altLang="en-US" sz="3600" b="1" i="1" dirty="0">
                <a:solidFill>
                  <a:srgbClr val="FF0000"/>
                </a:solidFill>
              </a:rPr>
              <a:t>我要把新娘，就是羊羔的妻子，指示你。” 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1952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HT" sz="3600" b="1" dirty="0"/>
              <a:t>10 </a:t>
            </a:r>
            <a:r>
              <a:rPr lang="zh-CHT" altLang="en-US" sz="3600" b="1" dirty="0"/>
              <a:t>我在靈裡被那天使帶到一座</a:t>
            </a:r>
            <a:r>
              <a:rPr lang="zh-CHT" altLang="en-US" sz="3600" b="1" dirty="0" smtClean="0"/>
              <a:t>高大的山上</a:t>
            </a:r>
            <a:r>
              <a:rPr lang="zh-CHT" altLang="en-US" sz="3600" b="1" dirty="0"/>
              <a:t>，</a:t>
            </a:r>
            <a:r>
              <a:rPr lang="zh-CHT" altLang="en-US" sz="3600" b="1" i="1" u="sng" dirty="0">
                <a:solidFill>
                  <a:srgbClr val="FF0000"/>
                </a:solidFill>
              </a:rPr>
              <a:t>他把從天上由　神那裡降下來</a:t>
            </a:r>
            <a:r>
              <a:rPr lang="zh-CHT" altLang="en-US" sz="3600" b="1" i="1" u="sng" dirty="0" smtClean="0">
                <a:solidFill>
                  <a:srgbClr val="FF0000"/>
                </a:solidFill>
              </a:rPr>
              <a:t>的</a:t>
            </a:r>
            <a:r>
              <a:rPr lang="en-US" altLang="zh-CHT" sz="3600" b="1" i="1" u="sng" dirty="0" smtClean="0">
                <a:solidFill>
                  <a:srgbClr val="FF0000"/>
                </a:solidFill>
              </a:rPr>
              <a:t>    </a:t>
            </a:r>
            <a:r>
              <a:rPr lang="zh-CHT" altLang="en-US" sz="3600" b="1" i="1" u="sng" dirty="0" smtClean="0">
                <a:solidFill>
                  <a:srgbClr val="FF0000"/>
                </a:solidFill>
              </a:rPr>
              <a:t>聖城耶路撒</a:t>
            </a:r>
            <a:r>
              <a:rPr lang="zh-CHT" altLang="en-US" sz="3600" b="1" i="1" u="sng" dirty="0">
                <a:solidFill>
                  <a:srgbClr val="FF0000"/>
                </a:solidFill>
              </a:rPr>
              <a:t>冷</a:t>
            </a:r>
            <a:r>
              <a:rPr lang="zh-CHT" altLang="en-US" sz="3600" b="1" dirty="0"/>
              <a:t>指示我。 </a:t>
            </a:r>
            <a:endParaRPr lang="zh-CHT" altLang="en-US" sz="3600" b="1" dirty="0" smtClean="0"/>
          </a:p>
          <a:p>
            <a:pPr marL="0" indent="0">
              <a:buNone/>
            </a:pPr>
            <a:r>
              <a:rPr lang="en-US" altLang="zh-CHT" sz="3600" b="1" dirty="0" smtClean="0"/>
              <a:t>11</a:t>
            </a:r>
            <a:r>
              <a:rPr lang="en-US" altLang="zh-CHT" sz="3600" b="1" dirty="0"/>
              <a:t> </a:t>
            </a:r>
            <a:r>
              <a:rPr lang="zh-CHT" altLang="en-US" sz="3600" b="1" dirty="0"/>
              <a:t>這城有　</a:t>
            </a:r>
            <a:r>
              <a:rPr lang="zh-CHT" altLang="en-US" sz="3600" b="1" dirty="0">
                <a:solidFill>
                  <a:srgbClr val="FF0000"/>
                </a:solidFill>
              </a:rPr>
              <a:t>神的榮耀，</a:t>
            </a:r>
            <a:r>
              <a:rPr lang="zh-CHT" altLang="en-US" sz="3600" b="1" dirty="0"/>
              <a:t>城的</a:t>
            </a:r>
            <a:r>
              <a:rPr lang="zh-CHT" altLang="en-US" sz="3600" b="1" dirty="0">
                <a:solidFill>
                  <a:srgbClr val="FF0000"/>
                </a:solidFill>
              </a:rPr>
              <a:t>光輝</a:t>
            </a:r>
            <a:r>
              <a:rPr lang="zh-CHT" altLang="en-US" sz="3600" b="1" dirty="0"/>
              <a:t>好像</a:t>
            </a:r>
            <a:r>
              <a:rPr lang="zh-CHT" altLang="en-US" sz="3600" b="1" dirty="0">
                <a:solidFill>
                  <a:srgbClr val="FF0000"/>
                </a:solidFill>
              </a:rPr>
              <a:t>極貴的寶石，</a:t>
            </a:r>
            <a:r>
              <a:rPr lang="zh-CHT" altLang="en-US" sz="3600" b="1" dirty="0"/>
              <a:t>又像</a:t>
            </a:r>
            <a:r>
              <a:rPr lang="zh-CHT" altLang="en-US" sz="3600" b="1" dirty="0">
                <a:solidFill>
                  <a:srgbClr val="FF0000"/>
                </a:solidFill>
              </a:rPr>
              <a:t>晶瑩的碧玉。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98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HT" sz="3600" b="1" dirty="0"/>
              <a:t>22 </a:t>
            </a:r>
            <a:r>
              <a:rPr lang="zh-CHT" altLang="en-US" sz="3600" b="1" dirty="0"/>
              <a:t>我沒有看見城裡有聖所，因為</a:t>
            </a:r>
            <a:r>
              <a:rPr lang="zh-CHT" altLang="en-US" sz="3600" b="1" dirty="0">
                <a:solidFill>
                  <a:srgbClr val="FF0000"/>
                </a:solidFill>
              </a:rPr>
              <a:t>主全能的　神和羊羔就是城的聖所。 </a:t>
            </a:r>
            <a:endParaRPr lang="zh-CHT" altLang="en-US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HT" sz="3600" b="1" dirty="0" smtClean="0"/>
              <a:t>23</a:t>
            </a:r>
            <a:r>
              <a:rPr lang="en-US" altLang="zh-CHT" sz="3600" b="1" dirty="0"/>
              <a:t> </a:t>
            </a:r>
            <a:r>
              <a:rPr lang="zh-CHT" altLang="en-US" sz="3600" b="1" dirty="0"/>
              <a:t>這城不需要日月照明，因為</a:t>
            </a:r>
            <a:r>
              <a:rPr lang="zh-CHT" altLang="en-US" sz="3600" b="1" dirty="0">
                <a:solidFill>
                  <a:srgbClr val="FF0000"/>
                </a:solidFill>
              </a:rPr>
              <a:t>有　神的榮耀照明，而羊羔就是城的燈。</a:t>
            </a:r>
            <a:r>
              <a:rPr lang="zh-CHT" altLang="en-US" sz="3600" b="1" dirty="0"/>
              <a:t> </a:t>
            </a:r>
            <a:endParaRPr lang="zh-CHT" altLang="en-US" sz="3600" b="1" dirty="0" smtClean="0"/>
          </a:p>
          <a:p>
            <a:pPr marL="0" indent="0">
              <a:buNone/>
            </a:pPr>
            <a:r>
              <a:rPr lang="en-US" altLang="zh-CHT" sz="3600" b="1" dirty="0" smtClean="0"/>
              <a:t>24</a:t>
            </a:r>
            <a:r>
              <a:rPr lang="en-US" altLang="zh-CHT" sz="3600" b="1" dirty="0"/>
              <a:t> </a:t>
            </a:r>
            <a:r>
              <a:rPr lang="zh-CHT" altLang="en-US" sz="3600" b="1" dirty="0">
                <a:solidFill>
                  <a:srgbClr val="FF0000"/>
                </a:solidFill>
              </a:rPr>
              <a:t>列國</a:t>
            </a:r>
            <a:r>
              <a:rPr lang="zh-CHT" altLang="en-US" sz="3600" b="1" dirty="0"/>
              <a:t>要藉著城的光行走，地上的</a:t>
            </a:r>
            <a:r>
              <a:rPr lang="zh-CHT" altLang="en-US" sz="3600" b="1" dirty="0">
                <a:solidFill>
                  <a:srgbClr val="FF0000"/>
                </a:solidFill>
              </a:rPr>
              <a:t>眾王</a:t>
            </a:r>
            <a:r>
              <a:rPr lang="zh-CHT" altLang="en-US" sz="3600" b="1" dirty="0"/>
              <a:t>要把他們的榮華帶到這城來。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59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56123"/>
            <a:ext cx="7408333" cy="3770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HT" sz="3600" b="1" dirty="0"/>
              <a:t>25 </a:t>
            </a:r>
            <a:r>
              <a:rPr lang="zh-CHT" altLang="en-US" sz="3600" b="1" dirty="0"/>
              <a:t>城門白天決不關閉。</a:t>
            </a:r>
            <a:r>
              <a:rPr lang="zh-CHT" altLang="en-US" sz="3600" b="1" dirty="0">
                <a:solidFill>
                  <a:srgbClr val="FF0000"/>
                </a:solidFill>
              </a:rPr>
              <a:t>在那裡並沒有黑夜。 </a:t>
            </a:r>
            <a:endParaRPr lang="zh-CHT" altLang="en-US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HT" sz="3600" b="1" dirty="0" smtClean="0"/>
              <a:t>26</a:t>
            </a:r>
            <a:r>
              <a:rPr lang="en-US" altLang="zh-CHT" sz="3600" b="1" dirty="0"/>
              <a:t> </a:t>
            </a:r>
            <a:r>
              <a:rPr lang="zh-CHT" altLang="en-US" sz="3600" b="1" dirty="0">
                <a:solidFill>
                  <a:srgbClr val="FF0000"/>
                </a:solidFill>
              </a:rPr>
              <a:t>列國的榮華尊貴都被帶到這城</a:t>
            </a:r>
            <a:r>
              <a:rPr lang="zh-CHT" altLang="en-US" sz="3600" b="1" dirty="0"/>
              <a:t>。 </a:t>
            </a:r>
            <a:endParaRPr lang="zh-CHT" altLang="en-US" sz="3600" b="1" dirty="0" smtClean="0"/>
          </a:p>
          <a:p>
            <a:pPr marL="0" indent="0">
              <a:buNone/>
            </a:pPr>
            <a:r>
              <a:rPr lang="en-US" altLang="zh-CHT" sz="3600" b="1" dirty="0" smtClean="0"/>
              <a:t>27</a:t>
            </a:r>
            <a:r>
              <a:rPr lang="en-US" altLang="zh-CHT" sz="3600" b="1" dirty="0"/>
              <a:t> </a:t>
            </a:r>
            <a:r>
              <a:rPr lang="zh-CHT" altLang="en-US" sz="3600" b="1" dirty="0"/>
              <a:t>所有</a:t>
            </a:r>
            <a:r>
              <a:rPr lang="zh-CHT" altLang="en-US" sz="3600" b="1" dirty="0">
                <a:solidFill>
                  <a:srgbClr val="FF0000"/>
                </a:solidFill>
              </a:rPr>
              <a:t>不潔淨</a:t>
            </a:r>
            <a:r>
              <a:rPr lang="zh-CHT" altLang="en-US" sz="3600" b="1" dirty="0"/>
              <a:t>的、</a:t>
            </a:r>
            <a:r>
              <a:rPr lang="zh-CHT" altLang="en-US" sz="3600" b="1" dirty="0">
                <a:solidFill>
                  <a:srgbClr val="FF0000"/>
                </a:solidFill>
              </a:rPr>
              <a:t>行可憎</a:t>
            </a:r>
            <a:r>
              <a:rPr lang="zh-CHT" altLang="en-US" sz="3600" b="1" dirty="0"/>
              <a:t>的和</a:t>
            </a:r>
            <a:r>
              <a:rPr lang="zh-CHT" altLang="en-US" sz="3600" b="1" dirty="0">
                <a:solidFill>
                  <a:srgbClr val="FF0000"/>
                </a:solidFill>
              </a:rPr>
              <a:t>說謊</a:t>
            </a:r>
            <a:r>
              <a:rPr lang="zh-CHT" altLang="en-US" sz="3600" b="1" dirty="0"/>
              <a:t>的，決不可以進入這城。</a:t>
            </a:r>
            <a:r>
              <a:rPr lang="zh-CHT" altLang="en-US" sz="3600" b="1" dirty="0">
                <a:solidFill>
                  <a:srgbClr val="FF0000"/>
                </a:solidFill>
              </a:rPr>
              <a:t>只有名字記在羊羔生命冊上的才可以進去。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i="1" dirty="0" smtClean="0"/>
              <a:t>聖城的公民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173291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032" y="1317112"/>
            <a:ext cx="7772400" cy="2351987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/>
            </a:r>
            <a:br>
              <a:rPr lang="en-US" altLang="zh-TW" b="1" dirty="0" smtClean="0">
                <a:solidFill>
                  <a:srgbClr val="0000FF"/>
                </a:solidFill>
              </a:rPr>
            </a:br>
            <a:r>
              <a:rPr lang="en-US" altLang="zh-TW" sz="67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</a:t>
            </a:r>
            <a:r>
              <a:rPr lang="zh-TW" altLang="en-US" sz="67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神和羔羊的寶座</a:t>
            </a:r>
            <a:r>
              <a:rPr lang="en-US" altLang="zh-TW" sz="67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altLang="zh-TW" sz="67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zh-TW" altLang="en-US" sz="6700" b="1" dirty="0" smtClean="0">
                <a:solidFill>
                  <a:srgbClr val="0000FF"/>
                </a:solidFill>
              </a:rPr>
              <a:t>生命河～生命樹</a:t>
            </a:r>
            <a:endParaRPr lang="en-US" sz="6700" b="1" dirty="0">
              <a:solidFill>
                <a:srgbClr val="0000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67365" y="595838"/>
            <a:ext cx="6417734" cy="1223031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啟示錄</a:t>
            </a:r>
            <a:r>
              <a:rPr lang="en-US" altLang="zh-TW" sz="3200" b="1" dirty="0" smtClean="0"/>
              <a:t> 22:1-6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74854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22:1 </a:t>
            </a:r>
            <a:r>
              <a:rPr lang="zh-CHT" altLang="en-US" sz="3600" b="1" dirty="0" smtClean="0"/>
              <a:t>天使又指示我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一道明亮如</a:t>
            </a:r>
            <a:r>
              <a:rPr lang="zh-CHT" altLang="en-US" sz="3600" b="1" dirty="0">
                <a:solidFill>
                  <a:srgbClr val="FF0000"/>
                </a:solidFill>
              </a:rPr>
              <a:t>水晶的生命水的河流，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從</a:t>
            </a:r>
            <a:r>
              <a:rPr lang="en-US" altLang="zh-CHT" sz="3600" b="1" dirty="0" smtClean="0">
                <a:solidFill>
                  <a:srgbClr val="FF0000"/>
                </a:solidFill>
              </a:rPr>
              <a:t>  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神和羊羔</a:t>
            </a:r>
            <a:r>
              <a:rPr lang="zh-CHT" altLang="en-US" sz="3600" b="1" dirty="0">
                <a:solidFill>
                  <a:srgbClr val="FF0000"/>
                </a:solidFill>
              </a:rPr>
              <a:t>的寶座那裡流出來，</a:t>
            </a:r>
            <a:r>
              <a:rPr lang="zh-CHT" altLang="en-US" sz="3600" b="1" dirty="0"/>
              <a:t> </a:t>
            </a:r>
            <a:r>
              <a:rPr lang="en-US" altLang="zh-CHT" sz="3600" b="1" dirty="0" smtClean="0"/>
              <a:t>2</a:t>
            </a:r>
            <a:r>
              <a:rPr lang="en-US" altLang="zh-CHT" sz="3600" b="1" dirty="0"/>
              <a:t> </a:t>
            </a:r>
            <a:r>
              <a:rPr lang="zh-CHT" altLang="en-US" sz="3600" b="1" dirty="0"/>
              <a:t>經過城裡的街道</a:t>
            </a:r>
            <a:r>
              <a:rPr lang="zh-CHT" altLang="en-US" sz="3600" b="1" dirty="0" smtClean="0"/>
              <a:t>。</a:t>
            </a:r>
            <a:endParaRPr lang="en-US" altLang="zh-CHT" sz="3600" b="1" dirty="0" smtClean="0"/>
          </a:p>
          <a:p>
            <a:pPr marL="0" indent="0">
              <a:buNone/>
            </a:pPr>
            <a:r>
              <a:rPr lang="zh-CHT" altLang="en-US" sz="3600" b="1" dirty="0" smtClean="0"/>
              <a:t>河的兩邊</a:t>
            </a:r>
            <a:r>
              <a:rPr lang="zh-CHT" altLang="en-US" sz="3600" b="1" dirty="0"/>
              <a:t>有</a:t>
            </a:r>
            <a:r>
              <a:rPr lang="zh-CHT" altLang="en-US" sz="3600" b="1" dirty="0">
                <a:solidFill>
                  <a:srgbClr val="FF0000"/>
                </a:solidFill>
              </a:rPr>
              <a:t>生命樹，</a:t>
            </a:r>
            <a:r>
              <a:rPr lang="zh-CHT" altLang="en-US" sz="3600" b="1" dirty="0"/>
              <a:t>結</a:t>
            </a:r>
            <a:r>
              <a:rPr lang="zh-CHT" altLang="en-US" sz="3600" b="1" dirty="0">
                <a:solidFill>
                  <a:srgbClr val="FF0000"/>
                </a:solidFill>
              </a:rPr>
              <a:t>十二次果子，</a:t>
            </a:r>
            <a:r>
              <a:rPr lang="zh-CHT" altLang="en-US" sz="3600" b="1" dirty="0"/>
              <a:t>每月都結果子；</a:t>
            </a:r>
            <a:r>
              <a:rPr lang="zh-CHT" altLang="en-US" sz="3600" b="1" dirty="0">
                <a:solidFill>
                  <a:srgbClr val="FF0000"/>
                </a:solidFill>
              </a:rPr>
              <a:t>樹葉可以醫治列國。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生命河～生命樹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306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11331"/>
            <a:ext cx="7408333" cy="40148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HT" sz="3600" b="1" dirty="0"/>
              <a:t>3 </a:t>
            </a:r>
            <a:r>
              <a:rPr lang="zh-CHT" altLang="en-US" sz="3600" b="1" dirty="0"/>
              <a:t>所有咒詛都不再有了。</a:t>
            </a:r>
            <a:r>
              <a:rPr lang="zh-CHT" altLang="en-US" sz="3600" b="1" dirty="0">
                <a:solidFill>
                  <a:srgbClr val="FF0000"/>
                </a:solidFill>
              </a:rPr>
              <a:t>城裡有　神和羊羔的寶座，他的僕人都要事奉他， </a:t>
            </a:r>
            <a:r>
              <a:rPr lang="en-US" altLang="zh-CHT" sz="3600" b="1" dirty="0" smtClean="0"/>
              <a:t>4</a:t>
            </a:r>
            <a:r>
              <a:rPr lang="en-US" altLang="zh-CHT" sz="3600" b="1" dirty="0"/>
              <a:t> </a:t>
            </a:r>
            <a:r>
              <a:rPr lang="zh-CHT" altLang="en-US" sz="3600" b="1" dirty="0">
                <a:solidFill>
                  <a:srgbClr val="FF0000"/>
                </a:solidFill>
              </a:rPr>
              <a:t>也要見他的面。</a:t>
            </a:r>
            <a:r>
              <a:rPr lang="zh-CHT" altLang="en-US" sz="3600" b="1" dirty="0"/>
              <a:t>他的名字必寫在他們的額上</a:t>
            </a:r>
            <a:r>
              <a:rPr lang="zh-CHT" altLang="en-US" sz="3600" b="1" dirty="0" smtClean="0"/>
              <a:t>。</a:t>
            </a:r>
            <a:r>
              <a:rPr lang="en-US" altLang="zh-CHT" sz="3600" b="1" dirty="0" smtClean="0"/>
              <a:t>5</a:t>
            </a:r>
            <a:r>
              <a:rPr lang="en-US" altLang="zh-CHT" sz="3600" b="1" dirty="0"/>
              <a:t> </a:t>
            </a:r>
            <a:r>
              <a:rPr lang="zh-CHT" altLang="en-US" sz="3600" b="1" dirty="0">
                <a:solidFill>
                  <a:srgbClr val="FF0000"/>
                </a:solidFill>
              </a:rPr>
              <a:t>不再有黑夜了，</a:t>
            </a:r>
            <a:r>
              <a:rPr lang="zh-CHT" altLang="en-US" sz="3600" b="1" dirty="0"/>
              <a:t>他們也</a:t>
            </a:r>
            <a:r>
              <a:rPr lang="zh-CHT" altLang="en-US" sz="3600" b="1" dirty="0">
                <a:solidFill>
                  <a:srgbClr val="FF0000"/>
                </a:solidFill>
              </a:rPr>
              <a:t>不需要燈光或日光了，</a:t>
            </a:r>
            <a:r>
              <a:rPr lang="zh-CHT" altLang="en-US" sz="3600" b="1" dirty="0"/>
              <a:t>因為主</a:t>
            </a:r>
            <a:r>
              <a:rPr lang="zh-CHT" altLang="en-US" sz="3600" dirty="0"/>
              <a:t>　</a:t>
            </a:r>
            <a:r>
              <a:rPr lang="zh-CHT" altLang="en-US" sz="3600" b="1" dirty="0">
                <a:solidFill>
                  <a:srgbClr val="FF0000"/>
                </a:solidFill>
              </a:rPr>
              <a:t>神要光照他們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。</a:t>
            </a:r>
            <a:r>
              <a:rPr lang="en-US" altLang="zh-CHT" sz="3600" dirty="0" smtClean="0"/>
              <a:t> </a:t>
            </a:r>
            <a:r>
              <a:rPr lang="zh-TW" altLang="en-US" sz="3600" b="1" dirty="0" smtClean="0"/>
              <a:t>他們</a:t>
            </a:r>
            <a:r>
              <a:rPr lang="zh-CHT" altLang="en-US" sz="3600" b="1" i="1" dirty="0" smtClean="0">
                <a:solidFill>
                  <a:srgbClr val="660066"/>
                </a:solidFill>
              </a:rPr>
              <a:t>要作</a:t>
            </a:r>
            <a:r>
              <a:rPr lang="zh-CHT" altLang="en-US" sz="3600" b="1" i="1" dirty="0">
                <a:solidFill>
                  <a:srgbClr val="660066"/>
                </a:solidFill>
              </a:rPr>
              <a:t>王，直到永永遠遠。</a:t>
            </a:r>
            <a:endParaRPr lang="en-US" sz="3600" b="1" i="1" dirty="0">
              <a:solidFill>
                <a:srgbClr val="66006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66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28630"/>
            <a:ext cx="7408333" cy="41975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HT" sz="3600" b="1" dirty="0"/>
              <a:t>6 </a:t>
            </a:r>
            <a:r>
              <a:rPr lang="zh-CHT" altLang="en-US" sz="3600" b="1" dirty="0"/>
              <a:t>天使對我說</a:t>
            </a:r>
            <a:r>
              <a:rPr lang="zh-CHT" altLang="en-US" sz="3600" b="1" dirty="0" smtClean="0"/>
              <a:t>：</a:t>
            </a:r>
            <a:endParaRPr lang="en-US" altLang="zh-CHT" sz="3600" b="1" dirty="0" smtClean="0"/>
          </a:p>
          <a:p>
            <a:pPr marL="0" indent="0">
              <a:buNone/>
            </a:pPr>
            <a:r>
              <a:rPr lang="zh-CHT" altLang="en-US" sz="3600" b="1" dirty="0" smtClean="0"/>
              <a:t>“</a:t>
            </a:r>
            <a:r>
              <a:rPr lang="zh-CHT" altLang="en-US" sz="3600" b="1" dirty="0">
                <a:solidFill>
                  <a:srgbClr val="FF0000"/>
                </a:solidFill>
              </a:rPr>
              <a:t>這些話是可信的、真實的</a:t>
            </a:r>
            <a:r>
              <a:rPr lang="zh-CHT" altLang="en-US" sz="3600" b="1" dirty="0" smtClean="0"/>
              <a:t>！</a:t>
            </a:r>
            <a:endParaRPr lang="en-US" altLang="zh-CHT" sz="3600" b="1" dirty="0" smtClean="0"/>
          </a:p>
          <a:p>
            <a:pPr marL="0" indent="0">
              <a:buNone/>
            </a:pPr>
            <a:r>
              <a:rPr lang="zh-CHT" altLang="en-US" sz="3600" b="1" dirty="0" smtClean="0"/>
              <a:t>主</a:t>
            </a:r>
            <a:r>
              <a:rPr lang="zh-CHT" altLang="en-US" sz="3600" b="1" dirty="0"/>
              <a:t>，就是眾先知之靈的　神</a:t>
            </a:r>
            <a:r>
              <a:rPr lang="zh-CHT" altLang="en-US" sz="3600" b="1" dirty="0" smtClean="0"/>
              <a:t>，</a:t>
            </a:r>
            <a:endParaRPr lang="en-US" altLang="zh-CHT" sz="3600" b="1" dirty="0" smtClean="0"/>
          </a:p>
          <a:p>
            <a:pPr marL="0" indent="0">
              <a:buNone/>
            </a:pPr>
            <a:r>
              <a:rPr lang="zh-CHT" altLang="en-US" sz="3600" b="1" dirty="0" smtClean="0">
                <a:solidFill>
                  <a:srgbClr val="FF0000"/>
                </a:solidFill>
              </a:rPr>
              <a:t>差遣</a:t>
            </a:r>
            <a:r>
              <a:rPr lang="zh-CHT" altLang="en-US" sz="3600" b="1" dirty="0">
                <a:solidFill>
                  <a:srgbClr val="FF0000"/>
                </a:solidFill>
              </a:rPr>
              <a:t>了他的天使，把那快要發生的事，指示他的僕人</a:t>
            </a:r>
            <a:r>
              <a:rPr lang="zh-CHT" altLang="en-US" sz="3600" b="1" dirty="0"/>
              <a:t>。</a:t>
            </a:r>
            <a:r>
              <a:rPr lang="zh-CHT" altLang="en-US" sz="3600" b="1" dirty="0" smtClean="0"/>
              <a:t>”</a:t>
            </a:r>
            <a:endParaRPr lang="en-US" altLang="zh-CHT" sz="3600" b="1" dirty="0" smtClean="0"/>
          </a:p>
          <a:p>
            <a:pPr marL="0" indent="0">
              <a:buNone/>
            </a:pPr>
            <a:r>
              <a:rPr lang="zh-CHT" altLang="en-US" sz="3600" b="1" dirty="0" smtClean="0"/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i="1" dirty="0" smtClean="0"/>
              <a:t>啟示錄的主旨與精髓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518383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032" y="1724790"/>
            <a:ext cx="7772400" cy="226277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 Jesus 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Coming</a:t>
            </a:r>
            <a:b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zh-TW" altLang="en-US" sz="60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主必快來</a:t>
            </a:r>
            <a:endParaRPr lang="en-US" sz="6000" b="1" spc="150" dirty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67365" y="517438"/>
            <a:ext cx="6417734" cy="1050553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</a:rPr>
              <a:t>啟示錄</a:t>
            </a:r>
            <a:r>
              <a:rPr lang="en-US" altLang="zh-TW" sz="3200" b="1" dirty="0" smtClean="0">
                <a:solidFill>
                  <a:schemeClr val="bg1"/>
                </a:solidFill>
              </a:rPr>
              <a:t> 22:7-21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162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1943" lvl="1" indent="0">
              <a:buNone/>
            </a:pPr>
            <a:r>
              <a:rPr lang="en-US" altLang="zh-CHT" sz="3400" b="1" dirty="0"/>
              <a:t>7</a:t>
            </a:r>
            <a:r>
              <a:rPr lang="en-US" altLang="zh-CHT" sz="3600" b="1" dirty="0"/>
              <a:t> </a:t>
            </a:r>
            <a:r>
              <a:rPr lang="zh-CHT" altLang="en-US" sz="3600" b="1" dirty="0">
                <a:solidFill>
                  <a:srgbClr val="FF0000"/>
                </a:solidFill>
              </a:rPr>
              <a:t>“</a:t>
            </a:r>
            <a:r>
              <a:rPr lang="zh-CHT" altLang="en-US" sz="3600" b="1" dirty="0"/>
              <a:t>看哪</a:t>
            </a:r>
            <a:r>
              <a:rPr lang="zh-CHT" altLang="en-US" sz="3600" b="1" dirty="0">
                <a:solidFill>
                  <a:srgbClr val="FF0000"/>
                </a:solidFill>
              </a:rPr>
              <a:t>！我必快來！那遵守這書上預言的人是有福的！”</a:t>
            </a:r>
            <a:endParaRPr lang="en-US" sz="3600" b="1" dirty="0">
              <a:solidFill>
                <a:srgbClr val="FF0000"/>
              </a:solidFill>
            </a:endParaRPr>
          </a:p>
          <a:p>
            <a:endParaRPr lang="en-US" sz="3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Look, I am coming soon! </a:t>
            </a:r>
            <a:r>
              <a:rPr lang="en-US" sz="2800" b="1" dirty="0" smtClean="0"/>
              <a:t>(1)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68866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032" y="1897269"/>
            <a:ext cx="7772400" cy="2090291"/>
          </a:xfrm>
        </p:spPr>
        <p:txBody>
          <a:bodyPr>
            <a:noAutofit/>
          </a:bodyPr>
          <a:lstStyle/>
          <a:p>
            <a:r>
              <a:rPr lang="en-US" altLang="zh-TW" sz="6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</a:t>
            </a:r>
            <a:r>
              <a:rPr lang="zh-TW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新天新地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/>
            </a:r>
            <a:br>
              <a:rPr lang="en-US" altLang="zh-TW" sz="6000" b="1" dirty="0" smtClean="0">
                <a:solidFill>
                  <a:srgbClr val="0000FF"/>
                </a:solidFill>
              </a:rPr>
            </a:br>
            <a:r>
              <a:rPr lang="zh-TW" altLang="en-US" sz="6000" b="1" dirty="0" smtClean="0">
                <a:solidFill>
                  <a:srgbClr val="0000FF"/>
                </a:solidFill>
              </a:rPr>
              <a:t>新耶路撒冷</a:t>
            </a:r>
            <a:endParaRPr 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67365" y="627197"/>
            <a:ext cx="6417734" cy="1113274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啟示錄</a:t>
            </a:r>
            <a:r>
              <a:rPr lang="en-US" altLang="zh-TW" sz="3200" b="1" dirty="0" smtClean="0"/>
              <a:t> 21:1-11, 22-27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0056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41930"/>
            <a:ext cx="7408333" cy="39842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HT" sz="3600" b="1" dirty="0"/>
              <a:t>8 </a:t>
            </a:r>
            <a:r>
              <a:rPr lang="zh-CHT" altLang="en-US" sz="3600" b="1" dirty="0">
                <a:solidFill>
                  <a:srgbClr val="FF0000"/>
                </a:solidFill>
              </a:rPr>
              <a:t>聽見又看見</a:t>
            </a:r>
            <a:r>
              <a:rPr lang="zh-CHT" altLang="en-US" sz="3600" b="1" dirty="0"/>
              <a:t>了這些事的，</a:t>
            </a:r>
            <a:r>
              <a:rPr lang="zh-CHT" altLang="en-US" sz="3600" b="1" dirty="0">
                <a:solidFill>
                  <a:srgbClr val="FF0000"/>
                </a:solidFill>
              </a:rPr>
              <a:t>就是我約翰</a:t>
            </a:r>
            <a:r>
              <a:rPr lang="zh-CHT" altLang="en-US" sz="3600" b="1" dirty="0"/>
              <a:t>。我聽見又看見了之後，</a:t>
            </a:r>
            <a:r>
              <a:rPr lang="zh-CHT" altLang="en-US" sz="3600" b="1" dirty="0">
                <a:solidFill>
                  <a:srgbClr val="FF0000"/>
                </a:solidFill>
              </a:rPr>
              <a:t>就俯伏在指示我這些事的天使腳前要拜他。</a:t>
            </a:r>
            <a:r>
              <a:rPr lang="zh-CHT" altLang="en-US" sz="3600" b="1" dirty="0"/>
              <a:t> </a:t>
            </a:r>
            <a:r>
              <a:rPr lang="en-US" altLang="zh-CHT" sz="3600" b="1" dirty="0"/>
              <a:t>9 </a:t>
            </a:r>
            <a:r>
              <a:rPr lang="zh-CHT" altLang="en-US" sz="3600" b="1" dirty="0"/>
              <a:t>他對我說：“</a:t>
            </a:r>
            <a:r>
              <a:rPr lang="zh-CHT" altLang="en-US" sz="3600" b="1" dirty="0">
                <a:solidFill>
                  <a:srgbClr val="FF0000"/>
                </a:solidFill>
              </a:rPr>
              <a:t>千萬不可以這樣</a:t>
            </a:r>
            <a:r>
              <a:rPr lang="zh-CHT" altLang="en-US" sz="3600" b="1" dirty="0"/>
              <a:t>！我和你，以及你的弟兄眾先知，還有那些遵守這書上的話的人，</a:t>
            </a:r>
            <a:r>
              <a:rPr lang="zh-CHT" altLang="en-US" sz="3600" b="1" dirty="0">
                <a:solidFill>
                  <a:srgbClr val="FF0000"/>
                </a:solidFill>
              </a:rPr>
              <a:t>都是同作僕人的。你應當敬拜　神。”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i="1" dirty="0" smtClean="0"/>
              <a:t>單單敬拜神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131314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HT" sz="3600" b="1" dirty="0"/>
              <a:t>10 </a:t>
            </a:r>
            <a:r>
              <a:rPr lang="zh-CHT" altLang="en-US" sz="3600" b="1" dirty="0"/>
              <a:t>他又對我說：</a:t>
            </a:r>
            <a:r>
              <a:rPr lang="zh-CHT" altLang="en-US" sz="3600" b="1" dirty="0">
                <a:solidFill>
                  <a:srgbClr val="FF0000"/>
                </a:solidFill>
              </a:rPr>
              <a:t>“不要封住這書上的預言，因為時候近了。 </a:t>
            </a:r>
            <a:r>
              <a:rPr lang="en-US" altLang="zh-CHT" sz="3600" b="1" dirty="0"/>
              <a:t>11 </a:t>
            </a:r>
            <a:r>
              <a:rPr lang="zh-CHT" altLang="en-US" sz="3600" b="1" dirty="0"/>
              <a:t>不義的</a:t>
            </a:r>
            <a:r>
              <a:rPr lang="zh-CHT" altLang="en-US" sz="3600" b="1" dirty="0" smtClean="0"/>
              <a:t>，</a:t>
            </a:r>
            <a:r>
              <a:rPr lang="zh-TW" altLang="en-US" sz="3600" b="1" dirty="0" smtClean="0"/>
              <a:t>讓</a:t>
            </a:r>
            <a:r>
              <a:rPr lang="zh-CHT" altLang="en-US" sz="3600" b="1" dirty="0" smtClean="0"/>
              <a:t>他仍舊</a:t>
            </a:r>
            <a:r>
              <a:rPr lang="zh-CHT" altLang="en-US" sz="3600" b="1" dirty="0"/>
              <a:t>不義；污穢的</a:t>
            </a:r>
            <a:r>
              <a:rPr lang="zh-CHT" altLang="en-US" sz="3600" b="1" dirty="0" smtClean="0"/>
              <a:t>，</a:t>
            </a:r>
            <a:r>
              <a:rPr lang="zh-TW" altLang="en-US" sz="3600" b="1" dirty="0" smtClean="0"/>
              <a:t>讓</a:t>
            </a:r>
            <a:r>
              <a:rPr lang="zh-CHT" altLang="en-US" sz="3600" b="1" dirty="0" smtClean="0"/>
              <a:t>他仍舊污穢</a:t>
            </a:r>
            <a:r>
              <a:rPr lang="zh-CHT" altLang="en-US" sz="3600" b="1" dirty="0"/>
              <a:t>；行義的</a:t>
            </a:r>
            <a:r>
              <a:rPr lang="zh-CHT" altLang="en-US" sz="3600" b="1" dirty="0" smtClean="0"/>
              <a:t>，</a:t>
            </a:r>
            <a:r>
              <a:rPr lang="zh-TW" altLang="en-US" sz="3600" b="1" dirty="0" smtClean="0"/>
              <a:t>讓</a:t>
            </a:r>
            <a:r>
              <a:rPr lang="zh-CHT" altLang="en-US" sz="3600" b="1" dirty="0" smtClean="0"/>
              <a:t>他仍舊</a:t>
            </a:r>
            <a:r>
              <a:rPr lang="zh-CHT" altLang="en-US" sz="3600" b="1" dirty="0"/>
              <a:t>行義；聖潔的</a:t>
            </a:r>
            <a:r>
              <a:rPr lang="zh-CHT" altLang="en-US" sz="3600" b="1" dirty="0" smtClean="0"/>
              <a:t>，</a:t>
            </a:r>
            <a:r>
              <a:rPr lang="zh-TW" altLang="en-US" sz="3600" b="1" dirty="0" smtClean="0"/>
              <a:t>讓</a:t>
            </a:r>
            <a:r>
              <a:rPr lang="zh-CHT" altLang="en-US" sz="3600" b="1" dirty="0" smtClean="0"/>
              <a:t>他仍舊</a:t>
            </a:r>
            <a:r>
              <a:rPr lang="zh-CHT" altLang="en-US" sz="3600" b="1" dirty="0"/>
              <a:t>聖潔。</a:t>
            </a:r>
            <a:r>
              <a:rPr lang="zh-CHT" altLang="en-US" sz="3200" dirty="0"/>
              <a:t>”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i="1" dirty="0" smtClean="0"/>
              <a:t>不可封住這書上的預言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0440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HT" sz="3600" b="1" dirty="0"/>
              <a:t>12 </a:t>
            </a:r>
            <a:r>
              <a:rPr lang="zh-CHT" altLang="en-US" sz="3600" b="1" dirty="0">
                <a:solidFill>
                  <a:srgbClr val="FF0000"/>
                </a:solidFill>
              </a:rPr>
              <a:t>“看哪，我必快來！</a:t>
            </a:r>
            <a:r>
              <a:rPr lang="zh-CHT" altLang="en-US" sz="3600" b="1" dirty="0">
                <a:solidFill>
                  <a:srgbClr val="000090"/>
                </a:solidFill>
              </a:rPr>
              <a:t>賞賜在我，我要照著各人所行的報應他</a:t>
            </a:r>
            <a:r>
              <a:rPr lang="zh-CHT" altLang="en-US" sz="3600" b="1" dirty="0">
                <a:solidFill>
                  <a:srgbClr val="FF0000"/>
                </a:solidFill>
              </a:rPr>
              <a:t>。 </a:t>
            </a:r>
            <a:r>
              <a:rPr lang="en-US" altLang="zh-CHT" sz="3600" b="1" dirty="0">
                <a:solidFill>
                  <a:srgbClr val="FF0000"/>
                </a:solidFill>
              </a:rPr>
              <a:t>13 </a:t>
            </a:r>
            <a:r>
              <a:rPr lang="zh-CHT" altLang="en-US" sz="3600" b="1" dirty="0">
                <a:solidFill>
                  <a:srgbClr val="FF0000"/>
                </a:solidFill>
              </a:rPr>
              <a:t>我是阿拉法，是俄梅格；我是首先的，也是末後的；</a:t>
            </a:r>
            <a:r>
              <a:rPr lang="zh-CHT" altLang="en-US" sz="3600" b="1" dirty="0">
                <a:solidFill>
                  <a:srgbClr val="000090"/>
                </a:solidFill>
              </a:rPr>
              <a:t>我是創始的，也是成終的</a:t>
            </a:r>
            <a:r>
              <a:rPr lang="zh-CHT" altLang="en-US" sz="3600" b="1" dirty="0"/>
              <a:t>。</a:t>
            </a:r>
            <a:r>
              <a:rPr lang="zh-CHT" altLang="en-US" sz="3600" b="1" dirty="0" smtClean="0"/>
              <a:t>”</a:t>
            </a:r>
            <a:r>
              <a:rPr lang="en-US" altLang="zh-CHT" sz="3600" b="1" dirty="0" smtClean="0"/>
              <a:t>                      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（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也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出現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在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1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: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8,</a:t>
            </a:r>
            <a:r>
              <a:rPr lang="en-US" altLang="zh-TW" sz="2800" b="1" u="sng" dirty="0" smtClean="0">
                <a:solidFill>
                  <a:srgbClr val="FF0000"/>
                </a:solidFill>
              </a:rPr>
              <a:t>17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,21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:6)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See, I am coming soon! </a:t>
            </a:r>
            <a:r>
              <a:rPr lang="en-US" sz="2800" b="1" dirty="0" smtClean="0"/>
              <a:t>(2)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03815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2620"/>
            <a:ext cx="7408333" cy="3693543"/>
          </a:xfrm>
        </p:spPr>
        <p:txBody>
          <a:bodyPr/>
          <a:lstStyle/>
          <a:p>
            <a:pPr marL="0" indent="0">
              <a:buNone/>
            </a:pPr>
            <a:r>
              <a:rPr lang="en-US" altLang="zh-CHT" sz="3600" b="1" dirty="0"/>
              <a:t>14 </a:t>
            </a:r>
            <a:r>
              <a:rPr lang="zh-CHT" altLang="en-US" sz="3600" b="1" dirty="0">
                <a:solidFill>
                  <a:srgbClr val="FF0000"/>
                </a:solidFill>
              </a:rPr>
              <a:t>那些洗淨自己袍子的人是有福的！他們可以有權到生命樹那裡，也可以從門進到城裡</a:t>
            </a:r>
            <a:r>
              <a:rPr lang="zh-CHT" altLang="en-US" sz="3600" b="1" dirty="0"/>
              <a:t>。 </a:t>
            </a:r>
            <a:r>
              <a:rPr lang="en-US" altLang="zh-CHT" sz="3600" b="1" dirty="0" smtClean="0"/>
              <a:t>15 </a:t>
            </a:r>
            <a:r>
              <a:rPr lang="zh-CHT" altLang="en-US" sz="3600" b="1" dirty="0" smtClean="0"/>
              <a:t>在城外，有那些狗，那些行邪術的、淫亂的、殺人的、拜偶像的，以及所有喜愛說謊的和實行說謊的人。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i="1" dirty="0" smtClean="0"/>
              <a:t>真神兒女的權利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16785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96031"/>
            <a:ext cx="7408333" cy="40301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HT" sz="3600" b="1" dirty="0"/>
              <a:t>16 </a:t>
            </a:r>
            <a:r>
              <a:rPr lang="zh-CHT" altLang="en-US" sz="3600" b="1" dirty="0"/>
              <a:t>“</a:t>
            </a:r>
            <a:r>
              <a:rPr lang="zh-CHT" altLang="en-US" sz="3600" b="1" dirty="0">
                <a:solidFill>
                  <a:srgbClr val="FF0000"/>
                </a:solidFill>
              </a:rPr>
              <a:t>差遣了我的使者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、</a:t>
            </a:r>
            <a:endParaRPr lang="en-US" altLang="zh-CHT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HT" altLang="en-US" sz="3600" b="1" dirty="0" smtClean="0"/>
              <a:t>為眾教會向你們證明這</a:t>
            </a:r>
            <a:r>
              <a:rPr lang="zh-CHT" altLang="en-US" sz="3600" b="1" dirty="0"/>
              <a:t>些事的</a:t>
            </a:r>
            <a:r>
              <a:rPr lang="zh-CHT" altLang="en-US" sz="3600" b="1" dirty="0" smtClean="0">
                <a:solidFill>
                  <a:srgbClr val="073E87"/>
                </a:solidFill>
              </a:rPr>
              <a:t>，</a:t>
            </a:r>
            <a:endParaRPr lang="en-US" altLang="zh-CHT" sz="3600" b="1" dirty="0" smtClean="0">
              <a:solidFill>
                <a:srgbClr val="073E87"/>
              </a:solidFill>
            </a:endParaRPr>
          </a:p>
          <a:p>
            <a:pPr marL="0" indent="0">
              <a:buNone/>
            </a:pPr>
            <a:r>
              <a:rPr lang="zh-CHT" altLang="en-US" sz="3600" b="1" dirty="0" smtClean="0">
                <a:solidFill>
                  <a:srgbClr val="FF0000"/>
                </a:solidFill>
              </a:rPr>
              <a:t>就是我耶穌。</a:t>
            </a:r>
            <a:endParaRPr lang="en-US" altLang="zh-CHT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HT" altLang="en-US" sz="3600" b="1" dirty="0" smtClean="0">
                <a:solidFill>
                  <a:srgbClr val="FF0000"/>
                </a:solidFill>
              </a:rPr>
              <a:t>我</a:t>
            </a:r>
            <a:r>
              <a:rPr lang="zh-CHT" altLang="en-US" sz="3600" b="1" dirty="0">
                <a:solidFill>
                  <a:srgbClr val="FF0000"/>
                </a:solidFill>
              </a:rPr>
              <a:t>是大衛的根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，又</a:t>
            </a:r>
            <a:r>
              <a:rPr lang="zh-CHT" altLang="en-US" sz="3600" b="1" dirty="0">
                <a:solidFill>
                  <a:srgbClr val="FF0000"/>
                </a:solidFill>
              </a:rPr>
              <a:t>是他的後裔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，</a:t>
            </a:r>
            <a:endParaRPr lang="en-US" altLang="zh-CHT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HT" altLang="en-US" sz="3600" b="1" dirty="0" smtClean="0">
                <a:solidFill>
                  <a:srgbClr val="FF0000"/>
                </a:solidFill>
              </a:rPr>
              <a:t>我</a:t>
            </a:r>
            <a:r>
              <a:rPr lang="zh-CHT" altLang="en-US" sz="3600" b="1" dirty="0">
                <a:solidFill>
                  <a:srgbClr val="FF0000"/>
                </a:solidFill>
              </a:rPr>
              <a:t>是明亮的晨星。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”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I, Jesus have sent my angel ! </a:t>
            </a:r>
            <a:r>
              <a:rPr lang="en-US" sz="2800" b="1" dirty="0" smtClean="0"/>
              <a:t>(3)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2722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45975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HT" sz="3600" b="1" dirty="0"/>
              <a:t>17 </a:t>
            </a:r>
            <a:r>
              <a:rPr lang="zh-CHT" altLang="en-US" sz="3600" b="1" dirty="0">
                <a:solidFill>
                  <a:srgbClr val="FF0000"/>
                </a:solidFill>
              </a:rPr>
              <a:t>聖靈和新娘都說：“來！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”</a:t>
            </a:r>
            <a:endParaRPr lang="en-US" altLang="zh-CHT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HT" sz="3600" b="1" dirty="0" smtClean="0"/>
              <a:t>     </a:t>
            </a:r>
            <a:r>
              <a:rPr lang="zh-CHT" altLang="en-US" sz="3600" b="1" dirty="0" smtClean="0"/>
              <a:t>聽</a:t>
            </a:r>
            <a:r>
              <a:rPr lang="zh-CHT" altLang="en-US" sz="3600" b="1" dirty="0"/>
              <a:t>見的人也要說：“來！</a:t>
            </a:r>
            <a:r>
              <a:rPr lang="zh-CHT" altLang="en-US" sz="3600" b="1" dirty="0" smtClean="0"/>
              <a:t>”</a:t>
            </a:r>
            <a:endParaRPr lang="en-US" altLang="zh-CHT" sz="3600" b="1" dirty="0" smtClean="0"/>
          </a:p>
          <a:p>
            <a:pPr marL="0" indent="0">
              <a:buNone/>
            </a:pPr>
            <a:r>
              <a:rPr lang="en-US" altLang="zh-CHT" sz="3600" b="1" dirty="0" smtClean="0">
                <a:solidFill>
                  <a:srgbClr val="FF0000"/>
                </a:solidFill>
              </a:rPr>
              <a:t>     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口渴</a:t>
            </a:r>
            <a:r>
              <a:rPr lang="zh-CHT" altLang="en-US" sz="3600" b="1" dirty="0">
                <a:solidFill>
                  <a:srgbClr val="FF0000"/>
                </a:solidFill>
              </a:rPr>
              <a:t>的人也要來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！</a:t>
            </a:r>
            <a:endParaRPr lang="en-US" altLang="zh-CHT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HT" sz="3600" b="1" dirty="0" smtClean="0"/>
              <a:t>     </a:t>
            </a:r>
            <a:r>
              <a:rPr lang="zh-CHT" altLang="en-US" sz="3600" b="1" dirty="0" smtClean="0"/>
              <a:t>願意的人</a:t>
            </a:r>
            <a:r>
              <a:rPr lang="zh-CHT" altLang="en-US" sz="3600" b="1" dirty="0"/>
              <a:t>都要白白接受生命的水！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397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57229"/>
            <a:ext cx="7408333" cy="39689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HT" sz="3600" b="1" dirty="0"/>
              <a:t>18 </a:t>
            </a:r>
            <a:r>
              <a:rPr lang="zh-CHT" altLang="en-US" sz="3600" b="1" dirty="0"/>
              <a:t>我警告</a:t>
            </a:r>
            <a:r>
              <a:rPr lang="zh-CHT" altLang="en-US" sz="3600" b="1" dirty="0">
                <a:solidFill>
                  <a:srgbClr val="FF0000"/>
                </a:solidFill>
              </a:rPr>
              <a:t>所有聽見</a:t>
            </a:r>
            <a:r>
              <a:rPr lang="zh-CHT" altLang="en-US" sz="3600" b="1" dirty="0"/>
              <a:t>這書上預言的人</a:t>
            </a:r>
            <a:r>
              <a:rPr lang="zh-CHT" altLang="en-US" sz="3600" b="1" dirty="0" smtClean="0"/>
              <a:t>：</a:t>
            </a:r>
            <a:endParaRPr lang="en-US" altLang="zh-CHT" sz="3600" b="1" dirty="0" smtClean="0"/>
          </a:p>
          <a:p>
            <a:pPr marL="0" indent="0">
              <a:buNone/>
            </a:pPr>
            <a:r>
              <a:rPr lang="zh-CHT" altLang="en-US" sz="3600" b="1" dirty="0" smtClean="0">
                <a:solidFill>
                  <a:srgbClr val="FF0000"/>
                </a:solidFill>
              </a:rPr>
              <a:t>如果</a:t>
            </a:r>
            <a:r>
              <a:rPr lang="zh-CHT" altLang="en-US" sz="3600" b="1" dirty="0"/>
              <a:t>有人在這些</a:t>
            </a:r>
            <a:r>
              <a:rPr lang="zh-CHT" altLang="en-US" sz="3600" b="1" dirty="0" smtClean="0"/>
              <a:t>預言上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加添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甚麼，</a:t>
            </a:r>
            <a:r>
              <a:rPr lang="en-US" altLang="zh-TW" sz="3600" b="1" dirty="0"/>
              <a:t> </a:t>
            </a:r>
            <a:r>
              <a:rPr lang="en-US" altLang="zh-TW" sz="3600" b="1" dirty="0" smtClean="0"/>
              <a:t>     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神必把寫在這書上的</a:t>
            </a:r>
            <a:r>
              <a:rPr lang="zh-CHT" altLang="en-US" sz="3600" b="1" dirty="0">
                <a:solidFill>
                  <a:srgbClr val="FF0000"/>
                </a:solidFill>
              </a:rPr>
              <a:t>災難加在他身上</a:t>
            </a:r>
            <a:r>
              <a:rPr lang="zh-CHT" altLang="en-US" sz="3600" b="1" dirty="0"/>
              <a:t>。 </a:t>
            </a:r>
            <a:r>
              <a:rPr lang="en-US" altLang="zh-CHT" sz="3600" b="1" dirty="0" smtClean="0"/>
              <a:t>19</a:t>
            </a:r>
            <a:r>
              <a:rPr lang="en-US" altLang="zh-CHT" sz="3600" b="1" dirty="0"/>
              <a:t> </a:t>
            </a:r>
            <a:r>
              <a:rPr lang="zh-CHT" altLang="en-US" sz="3600" b="1" dirty="0"/>
              <a:t>如果有人從這書上的</a:t>
            </a:r>
            <a:r>
              <a:rPr lang="zh-CHT" altLang="en-US" sz="3600" b="1" dirty="0" smtClean="0"/>
              <a:t>預言</a:t>
            </a:r>
            <a:r>
              <a:rPr lang="en-US" altLang="zh-CHT" sz="3600" b="1" dirty="0" smtClean="0"/>
              <a:t>   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刪減</a:t>
            </a:r>
            <a:r>
              <a:rPr lang="zh-CHT" altLang="en-US" sz="3600" b="1" dirty="0" smtClean="0"/>
              <a:t>甚麼</a:t>
            </a:r>
            <a:r>
              <a:rPr lang="zh-CHT" altLang="en-US" sz="3600" b="1" dirty="0"/>
              <a:t>，　</a:t>
            </a:r>
            <a:r>
              <a:rPr lang="zh-CHT" altLang="en-US" sz="3600" b="1" dirty="0">
                <a:solidFill>
                  <a:srgbClr val="FF0000"/>
                </a:solidFill>
              </a:rPr>
              <a:t>神必從這書上所記的生命樹和聖城刪去他的分</a:t>
            </a:r>
            <a:r>
              <a:rPr lang="zh-CHT" altLang="en-US" sz="3200" b="1" dirty="0">
                <a:solidFill>
                  <a:srgbClr val="FF0000"/>
                </a:solidFill>
              </a:rPr>
              <a:t>。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i="1" dirty="0" smtClean="0"/>
              <a:t>嚴正</a:t>
            </a:r>
            <a:r>
              <a:rPr lang="zh-TW" altLang="en-US" b="1" i="1" dirty="0" smtClean="0"/>
              <a:t>的</a:t>
            </a:r>
            <a:r>
              <a:rPr lang="zh-TW" altLang="en-US" b="1" i="1" dirty="0" smtClean="0"/>
              <a:t>警告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0513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79625"/>
            <a:ext cx="7408333" cy="3846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HT" sz="3600" b="1" dirty="0"/>
              <a:t>20</a:t>
            </a:r>
            <a:r>
              <a:rPr lang="en-US" altLang="zh-CHT" sz="3600" b="1" dirty="0">
                <a:solidFill>
                  <a:srgbClr val="FF0000"/>
                </a:solidFill>
              </a:rPr>
              <a:t> </a:t>
            </a:r>
            <a:r>
              <a:rPr lang="zh-CHT" altLang="en-US" sz="3600" b="1" dirty="0"/>
              <a:t>證明這些事的那一位說</a:t>
            </a:r>
            <a:r>
              <a:rPr lang="zh-CHT" altLang="en-US" sz="3600" b="1" dirty="0" smtClean="0">
                <a:solidFill>
                  <a:schemeClr val="tx1"/>
                </a:solidFill>
              </a:rPr>
              <a:t>：</a:t>
            </a:r>
            <a:endParaRPr lang="en-US" altLang="zh-CHT" sz="3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HT" altLang="en-US" sz="3600" b="1" dirty="0" smtClean="0">
                <a:solidFill>
                  <a:srgbClr val="FF0000"/>
                </a:solidFill>
              </a:rPr>
              <a:t>“</a:t>
            </a:r>
            <a:r>
              <a:rPr lang="zh-CHT" altLang="en-US" sz="3600" b="1" dirty="0">
                <a:solidFill>
                  <a:srgbClr val="FF0000"/>
                </a:solidFill>
              </a:rPr>
              <a:t>是的，我必快來！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”</a:t>
            </a:r>
            <a:endParaRPr lang="en-US" altLang="zh-CHT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HT" altLang="en-US" sz="3600" b="1" dirty="0" smtClean="0"/>
              <a:t>阿們</a:t>
            </a:r>
            <a:r>
              <a:rPr lang="zh-CHT" altLang="en-US" sz="3600" b="1" dirty="0"/>
              <a:t>！主耶穌啊，請你來吧</a:t>
            </a:r>
            <a:r>
              <a:rPr lang="zh-CHT" altLang="en-US" sz="3600" b="1" dirty="0" smtClean="0"/>
              <a:t>！</a:t>
            </a:r>
            <a:endParaRPr lang="en-US" altLang="zh-CHT" sz="3600" b="1" dirty="0" smtClean="0"/>
          </a:p>
          <a:p>
            <a:pPr marL="0" indent="0">
              <a:buNone/>
            </a:pPr>
            <a:r>
              <a:rPr lang="en-US" altLang="zh-CHT" sz="3600" b="1" dirty="0" smtClean="0"/>
              <a:t>21</a:t>
            </a:r>
            <a:r>
              <a:rPr lang="en-US" altLang="zh-CHT" sz="3600" b="1" dirty="0"/>
              <a:t> </a:t>
            </a:r>
            <a:r>
              <a:rPr lang="zh-CHT" altLang="en-US" sz="3600" b="1" dirty="0">
                <a:solidFill>
                  <a:srgbClr val="FF0000"/>
                </a:solidFill>
              </a:rPr>
              <a:t>願主耶穌的恩惠與所有的聖徒同在！阿們！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Yes, I am coming soon! </a:t>
            </a:r>
            <a:r>
              <a:rPr lang="en-US" sz="2800" b="1" dirty="0" smtClean="0"/>
              <a:t>(4)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9897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18869"/>
            <a:ext cx="7408333" cy="430729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b="1" dirty="0" smtClean="0"/>
              <a:t>1:3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14:13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16:15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19:9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20:6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22:7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22:14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i="1" dirty="0" smtClean="0">
                <a:solidFill>
                  <a:srgbClr val="FF0000"/>
                </a:solidFill>
              </a:rPr>
              <a:t>啟示錄中的七福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416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HT" sz="4000" b="1" dirty="0" smtClean="0"/>
              <a:t>1:3</a:t>
            </a:r>
            <a:r>
              <a:rPr lang="en-US" altLang="zh-CHT" sz="4000" b="1" dirty="0"/>
              <a:t> </a:t>
            </a:r>
            <a:r>
              <a:rPr lang="zh-CHT" altLang="en-US" sz="4000" b="1" dirty="0">
                <a:solidFill>
                  <a:srgbClr val="FF0000"/>
                </a:solidFill>
              </a:rPr>
              <a:t>讀</a:t>
            </a:r>
            <a:r>
              <a:rPr lang="zh-CHT" altLang="en-US" sz="4000" b="1" dirty="0"/>
              <a:t>這書上預言的人，和那些</a:t>
            </a:r>
            <a:r>
              <a:rPr lang="zh-CHT" altLang="en-US" sz="4000" b="1" dirty="0">
                <a:solidFill>
                  <a:srgbClr val="FF0000"/>
                </a:solidFill>
              </a:rPr>
              <a:t>聽見</a:t>
            </a:r>
            <a:r>
              <a:rPr lang="zh-CHT" altLang="en-US" sz="4000" b="1" dirty="0"/>
              <a:t>這預言並且</a:t>
            </a:r>
            <a:r>
              <a:rPr lang="zh-CHT" altLang="en-US" sz="4000" b="1" dirty="0">
                <a:solidFill>
                  <a:srgbClr val="FF0000"/>
                </a:solidFill>
              </a:rPr>
              <a:t>遵守書中記載的人</a:t>
            </a:r>
            <a:r>
              <a:rPr lang="zh-CHT" altLang="en-US" sz="4000" b="1" dirty="0"/>
              <a:t>，都是</a:t>
            </a:r>
            <a:r>
              <a:rPr lang="zh-CHT" altLang="en-US" sz="4000" b="1" dirty="0">
                <a:solidFill>
                  <a:srgbClr val="FF0000"/>
                </a:solidFill>
              </a:rPr>
              <a:t>有福的</a:t>
            </a:r>
            <a:r>
              <a:rPr lang="zh-CHT" altLang="en-US" sz="4000" b="1" dirty="0"/>
              <a:t>！因為</a:t>
            </a:r>
            <a:r>
              <a:rPr lang="zh-CHT" altLang="en-US" sz="4000" b="1" dirty="0">
                <a:solidFill>
                  <a:srgbClr val="FF0000"/>
                </a:solidFill>
              </a:rPr>
              <a:t>時候近了。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1.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69617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HT" sz="3600" b="1" dirty="0" smtClean="0"/>
              <a:t>1  </a:t>
            </a:r>
            <a:r>
              <a:rPr lang="zh-CHT" altLang="en-US" sz="3600" b="1" dirty="0" smtClean="0"/>
              <a:t>我</a:t>
            </a:r>
            <a:r>
              <a:rPr lang="zh-CHT" altLang="en-US" sz="3600" b="1" dirty="0"/>
              <a:t>又</a:t>
            </a:r>
            <a:r>
              <a:rPr lang="zh-CHT" altLang="en-US" sz="3600" b="1" dirty="0">
                <a:solidFill>
                  <a:srgbClr val="FF0000"/>
                </a:solidFill>
              </a:rPr>
              <a:t>看見</a:t>
            </a:r>
            <a:r>
              <a:rPr lang="zh-CHT" altLang="en-US" sz="3600" b="1" dirty="0"/>
              <a:t>一個</a:t>
            </a:r>
            <a:r>
              <a:rPr lang="zh-CHT" altLang="en-US" sz="3600" b="1" dirty="0">
                <a:solidFill>
                  <a:srgbClr val="FF0000"/>
                </a:solidFill>
              </a:rPr>
              <a:t>新天新地，</a:t>
            </a:r>
            <a:r>
              <a:rPr lang="zh-CHT" altLang="en-US" sz="3600" b="1" dirty="0"/>
              <a:t>因為先前的天地都過去了，海也再沒有了。 </a:t>
            </a:r>
            <a:endParaRPr lang="zh-CHT" altLang="en-US" sz="36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20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57907"/>
            <a:ext cx="7408333" cy="3868256"/>
          </a:xfrm>
        </p:spPr>
        <p:txBody>
          <a:bodyPr>
            <a:noAutofit/>
          </a:bodyPr>
          <a:lstStyle/>
          <a:p>
            <a:r>
              <a:rPr lang="en-US" altLang="zh-CHT" sz="4000" b="1" dirty="0" smtClean="0"/>
              <a:t>14:13</a:t>
            </a:r>
            <a:r>
              <a:rPr lang="en-US" altLang="zh-CHT" sz="4000" b="1" dirty="0"/>
              <a:t> </a:t>
            </a:r>
            <a:r>
              <a:rPr lang="zh-CHT" altLang="en-US" sz="4000" b="1" dirty="0">
                <a:solidFill>
                  <a:srgbClr val="FF0000"/>
                </a:solidFill>
              </a:rPr>
              <a:t>我聽見從天上有聲音說</a:t>
            </a:r>
            <a:r>
              <a:rPr lang="zh-CHT" altLang="en-US" sz="4000" b="1" dirty="0"/>
              <a:t>：“你要寫下來！從今以後，</a:t>
            </a:r>
            <a:r>
              <a:rPr lang="zh-CHT" altLang="en-US" sz="4000" b="1" dirty="0">
                <a:solidFill>
                  <a:srgbClr val="FF0000"/>
                </a:solidFill>
              </a:rPr>
              <a:t>那在主裡死去的人有福了</a:t>
            </a:r>
            <a:r>
              <a:rPr lang="zh-CHT" altLang="en-US" sz="4000" b="1" dirty="0"/>
              <a:t>！”聖靈說：“是的，他們脫離自己的勞苦，</a:t>
            </a:r>
            <a:r>
              <a:rPr lang="zh-CHT" altLang="en-US" sz="4000" b="1" dirty="0">
                <a:solidFill>
                  <a:srgbClr val="FF0000"/>
                </a:solidFill>
              </a:rPr>
              <a:t>得享安息了</a:t>
            </a:r>
            <a:r>
              <a:rPr lang="zh-CHT" altLang="en-US" sz="4000" b="1" dirty="0"/>
              <a:t>，他們的作為也隨著他們。”</a:t>
            </a:r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2.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548780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HT" sz="4000" b="1" dirty="0" smtClean="0"/>
              <a:t>16:15</a:t>
            </a:r>
            <a:r>
              <a:rPr lang="en-US" altLang="zh-CHT" sz="4000" b="1" dirty="0"/>
              <a:t> </a:t>
            </a:r>
            <a:r>
              <a:rPr lang="zh-CHT" altLang="en-US" sz="4000" b="1" dirty="0" smtClean="0"/>
              <a:t>看哪</a:t>
            </a:r>
            <a:r>
              <a:rPr lang="zh-CHT" altLang="en-US" sz="4000" b="1" dirty="0"/>
              <a:t>，我來像賊一樣！那</a:t>
            </a:r>
            <a:r>
              <a:rPr lang="zh-CHT" altLang="en-US" sz="4000" b="1" dirty="0">
                <a:solidFill>
                  <a:srgbClr val="FF0000"/>
                </a:solidFill>
              </a:rPr>
              <a:t>警醒、看守自己衣服的是有福的</a:t>
            </a:r>
            <a:r>
              <a:rPr lang="zh-CHT" altLang="en-US" sz="4000" b="1" dirty="0"/>
              <a:t>！他就不至於赤身行走，讓人看見他的羞恥</a:t>
            </a:r>
            <a:r>
              <a:rPr lang="zh-CHT" altLang="en-US" sz="4000" b="1" dirty="0" smtClean="0"/>
              <a:t>。</a:t>
            </a:r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3.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188611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HT" sz="4000" b="1" dirty="0" smtClean="0"/>
              <a:t>19:9</a:t>
            </a:r>
            <a:r>
              <a:rPr lang="en-US" altLang="zh-CHT" sz="4000" b="1" dirty="0"/>
              <a:t> </a:t>
            </a:r>
            <a:r>
              <a:rPr lang="zh-CHT" altLang="en-US" sz="4000" b="1" dirty="0"/>
              <a:t>天使對我說：“你要寫下來：‘</a:t>
            </a:r>
            <a:r>
              <a:rPr lang="zh-CHT" altLang="en-US" sz="4000" b="1" dirty="0">
                <a:solidFill>
                  <a:srgbClr val="FF0000"/>
                </a:solidFill>
              </a:rPr>
              <a:t>被邀請赴羊羔婚筵的人有福了</a:t>
            </a:r>
            <a:r>
              <a:rPr lang="zh-CHT" altLang="en-US" sz="4000" b="1" dirty="0" smtClean="0"/>
              <a:t>！</a:t>
            </a:r>
            <a:r>
              <a:rPr lang="en-US" altLang="zh-CHT" sz="4000" b="1" dirty="0" smtClean="0"/>
              <a:t>”</a:t>
            </a:r>
            <a:r>
              <a:rPr lang="zh-CHT" altLang="en-US" sz="4000" b="1" dirty="0" smtClean="0"/>
              <a:t>他又對我說</a:t>
            </a:r>
            <a:r>
              <a:rPr lang="zh-CHT" altLang="en-US" sz="4000" b="1" dirty="0"/>
              <a:t>：“這都是　神真實的話。”</a:t>
            </a:r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4.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494785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HT" sz="4000" b="1" dirty="0" smtClean="0"/>
              <a:t>20:6</a:t>
            </a:r>
            <a:r>
              <a:rPr lang="en-US" altLang="zh-CHT" sz="4000" dirty="0"/>
              <a:t> </a:t>
            </a:r>
            <a:r>
              <a:rPr lang="zh-CHT" altLang="en-US" sz="4000" b="1" dirty="0">
                <a:solidFill>
                  <a:srgbClr val="FF0000"/>
                </a:solidFill>
              </a:rPr>
              <a:t>在頭一次復活有分的人是有福的、聖潔的，第二次的死沒有能力轄制他們。</a:t>
            </a:r>
            <a:r>
              <a:rPr lang="zh-CHT" altLang="en-US" sz="4000" b="1" dirty="0"/>
              <a:t>他們還要作　神和基督的祭司，與他一同作王一千年。</a:t>
            </a:r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5.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91355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HT" sz="4000" b="1" dirty="0" smtClean="0"/>
              <a:t>22:7</a:t>
            </a:r>
            <a:r>
              <a:rPr lang="en-US" altLang="zh-CHT" sz="4000" b="1" dirty="0"/>
              <a:t> </a:t>
            </a:r>
            <a:r>
              <a:rPr lang="zh-CHT" altLang="en-US" sz="4000" dirty="0"/>
              <a:t>“</a:t>
            </a:r>
            <a:r>
              <a:rPr lang="zh-CHT" altLang="en-US" sz="4000" b="1" dirty="0"/>
              <a:t>看哪！我必快來！</a:t>
            </a:r>
            <a:r>
              <a:rPr lang="zh-CHT" altLang="en-US" sz="4000" b="1" dirty="0">
                <a:solidFill>
                  <a:srgbClr val="FF0000"/>
                </a:solidFill>
              </a:rPr>
              <a:t>那遵守這書上預言的人是有福的！”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6.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672623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HT" sz="4000" b="1" dirty="0" smtClean="0"/>
              <a:t>22:14</a:t>
            </a:r>
            <a:r>
              <a:rPr lang="en-US" altLang="zh-CHT" sz="4000" b="1" dirty="0"/>
              <a:t> </a:t>
            </a:r>
            <a:r>
              <a:rPr lang="zh-CHT" altLang="en-US" sz="4000" b="1" dirty="0">
                <a:solidFill>
                  <a:srgbClr val="FF0000"/>
                </a:solidFill>
              </a:rPr>
              <a:t>那些洗淨自己袍子的人是有福的！</a:t>
            </a:r>
            <a:r>
              <a:rPr lang="zh-CHT" altLang="en-US" sz="4000" b="1" dirty="0"/>
              <a:t>他們可以有權到生命樹那裡，也可以從門進到城裡。</a:t>
            </a:r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7.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04895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2067" y="2226547"/>
            <a:ext cx="7408333" cy="3899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HT" sz="3600" b="1" dirty="0" smtClean="0"/>
              <a:t>1.  </a:t>
            </a:r>
            <a:r>
              <a:rPr lang="zh-CHT" altLang="en-US" sz="3600" b="1" dirty="0" smtClean="0"/>
              <a:t>今天</a:t>
            </a:r>
            <a:r>
              <a:rPr lang="zh-CHT" altLang="en-US" sz="3600" b="1" dirty="0"/>
              <a:t>，</a:t>
            </a:r>
            <a:r>
              <a:rPr lang="zh-CHT" altLang="en-US" sz="3600" b="1" dirty="0">
                <a:solidFill>
                  <a:srgbClr val="FF0000"/>
                </a:solidFill>
              </a:rPr>
              <a:t>復活的主耶穌透過啟示錄對我說了什麼重要的話？</a:t>
            </a:r>
            <a:r>
              <a:rPr lang="zh-CHT" altLang="en-US" sz="3600" b="1" dirty="0"/>
              <a:t>我要怎樣回應主？</a:t>
            </a:r>
          </a:p>
          <a:p>
            <a:pPr marL="0" indent="0">
              <a:buNone/>
            </a:pPr>
            <a:r>
              <a:rPr lang="en-US" altLang="zh-CHT" sz="3600" b="1" dirty="0" smtClean="0"/>
              <a:t>2</a:t>
            </a:r>
            <a:r>
              <a:rPr lang="en-US" altLang="zh-CHT" sz="3600" b="1" dirty="0"/>
              <a:t>. </a:t>
            </a:r>
            <a:r>
              <a:rPr lang="en-US" altLang="zh-CHT" sz="3600" b="1" dirty="0">
                <a:solidFill>
                  <a:srgbClr val="FF0000"/>
                </a:solidFill>
              </a:rPr>
              <a:t> </a:t>
            </a:r>
            <a:r>
              <a:rPr lang="zh-CHT" altLang="en-US" sz="3600" b="1" dirty="0"/>
              <a:t>我要怎樣</a:t>
            </a:r>
            <a:r>
              <a:rPr lang="zh-CHT" altLang="en-US" sz="3600" b="1" dirty="0">
                <a:solidFill>
                  <a:srgbClr val="FF0000"/>
                </a:solidFill>
              </a:rPr>
              <a:t>熟悉並持守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神在啟示錄中對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我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這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“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末世聖徒</a:t>
            </a:r>
            <a:r>
              <a:rPr lang="en-US" altLang="zh-CHT" sz="3600" b="1" dirty="0" smtClean="0">
                <a:solidFill>
                  <a:srgbClr val="FF0000"/>
                </a:solidFill>
              </a:rPr>
              <a:t>” 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的</a:t>
            </a:r>
            <a:r>
              <a:rPr lang="zh-CHT" altLang="en-US" sz="3600" b="1" dirty="0">
                <a:solidFill>
                  <a:srgbClr val="FF0000"/>
                </a:solidFill>
              </a:rPr>
              <a:t>重要信息</a:t>
            </a:r>
            <a:r>
              <a:rPr lang="zh-CHT" altLang="en-US" sz="3600" b="1" dirty="0"/>
              <a:t>？認真預備迎見主！</a:t>
            </a:r>
            <a:endParaRPr lang="en-US" sz="36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分享與應用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5147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HT" sz="3600" b="1" dirty="0" smtClean="0"/>
              <a:t>2</a:t>
            </a:r>
            <a:r>
              <a:rPr lang="en-US" altLang="zh-CHT" sz="3600" b="1" dirty="0"/>
              <a:t> </a:t>
            </a:r>
            <a:r>
              <a:rPr lang="zh-CHT" altLang="en-US" sz="3600" b="1" dirty="0"/>
              <a:t>我又看見</a:t>
            </a:r>
            <a:r>
              <a:rPr lang="zh-CHT" altLang="en-US" sz="3600" b="1" dirty="0">
                <a:solidFill>
                  <a:srgbClr val="FF0000"/>
                </a:solidFill>
              </a:rPr>
              <a:t>聖城</a:t>
            </a:r>
            <a:r>
              <a:rPr lang="zh-CHT" altLang="en-US" sz="3600" b="1" dirty="0"/>
              <a:t>，</a:t>
            </a:r>
            <a:r>
              <a:rPr lang="zh-CHT" altLang="en-US" sz="3600" b="1" dirty="0">
                <a:solidFill>
                  <a:srgbClr val="FF0000"/>
                </a:solidFill>
              </a:rPr>
              <a:t>新耶路撒冷，</a:t>
            </a:r>
            <a:r>
              <a:rPr lang="zh-CHT" altLang="en-US" sz="3600" b="1" dirty="0"/>
              <a:t>從天上由　神那裡降下來，預備好了，</a:t>
            </a:r>
            <a:r>
              <a:rPr lang="zh-CHT" altLang="en-US" sz="3600" b="1" dirty="0">
                <a:solidFill>
                  <a:srgbClr val="FF0000"/>
                </a:solidFill>
              </a:rPr>
              <a:t>好像打扮整齊等候丈夫的新娘。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Holy City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54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HT" sz="3600" b="1" dirty="0"/>
              <a:t>3 </a:t>
            </a:r>
            <a:r>
              <a:rPr lang="zh-CHT" altLang="en-US" sz="3600" b="1" dirty="0">
                <a:solidFill>
                  <a:srgbClr val="FF0000"/>
                </a:solidFill>
              </a:rPr>
              <a:t>我聽見</a:t>
            </a:r>
            <a:r>
              <a:rPr lang="zh-CHT" altLang="en-US" sz="3600" b="1" dirty="0"/>
              <a:t>有大聲音從寶座那裡發出來，說</a:t>
            </a:r>
            <a:r>
              <a:rPr lang="zh-CHT" altLang="en-US" sz="3600" b="1" dirty="0" smtClean="0"/>
              <a:t>：“</a:t>
            </a:r>
            <a:r>
              <a:rPr lang="zh-CHT" altLang="en-US" sz="3600" b="1" dirty="0"/>
              <a:t>看哪！　</a:t>
            </a:r>
            <a:r>
              <a:rPr lang="zh-CHT" altLang="en-US" sz="3600" b="1" dirty="0">
                <a:solidFill>
                  <a:srgbClr val="FF0000"/>
                </a:solidFill>
              </a:rPr>
              <a:t>神的帳幕在人間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，</a:t>
            </a:r>
            <a:endParaRPr lang="en-US" altLang="zh-CHT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HT" altLang="en-US" sz="3600" b="1" dirty="0" smtClean="0">
                <a:solidFill>
                  <a:srgbClr val="FF0000"/>
                </a:solidFill>
              </a:rPr>
              <a:t>他要與人</a:t>
            </a:r>
            <a:r>
              <a:rPr lang="zh-CHT" altLang="en-US" sz="3600" b="1" dirty="0">
                <a:solidFill>
                  <a:srgbClr val="FF0000"/>
                </a:solidFill>
              </a:rPr>
              <a:t>同住，他們要作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他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的子民</a:t>
            </a:r>
            <a:r>
              <a:rPr lang="zh-CHT" altLang="en-US" sz="3600" b="1" dirty="0"/>
              <a:t>　神要親自與他們同在，要作他們的　</a:t>
            </a:r>
            <a:r>
              <a:rPr lang="zh-CHT" altLang="en-US" sz="3600" b="1" dirty="0" smtClean="0"/>
              <a:t>神</a:t>
            </a:r>
            <a:r>
              <a:rPr lang="en-US" altLang="zh-CHT" sz="3600" b="1" dirty="0"/>
              <a:t> </a:t>
            </a:r>
            <a:r>
              <a:rPr lang="is-IS" altLang="zh-CHT" sz="3600" b="1" dirty="0" smtClean="0"/>
              <a:t>…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40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s-IS" altLang="zh-CHT" sz="3600" b="1" dirty="0" smtClean="0"/>
              <a:t>… </a:t>
            </a:r>
            <a:r>
              <a:rPr lang="en-US" altLang="zh-CHT" sz="3600" b="1" dirty="0" smtClean="0"/>
              <a:t>4</a:t>
            </a:r>
            <a:r>
              <a:rPr lang="en-US" altLang="zh-CHT" sz="3600" b="1" dirty="0"/>
              <a:t> </a:t>
            </a:r>
            <a:r>
              <a:rPr lang="zh-CHT" altLang="en-US" sz="3600" b="1" dirty="0"/>
              <a:t>他要</a:t>
            </a:r>
            <a:r>
              <a:rPr lang="zh-CHT" altLang="en-US" sz="3600" b="1" dirty="0">
                <a:solidFill>
                  <a:srgbClr val="FF0000"/>
                </a:solidFill>
              </a:rPr>
              <a:t>抹去他們的一切眼淚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，</a:t>
            </a:r>
            <a:r>
              <a:rPr lang="zh-CHT" altLang="en-US" sz="3600" b="1" dirty="0" smtClean="0">
                <a:solidFill>
                  <a:srgbClr val="073E87"/>
                </a:solidFill>
              </a:rPr>
              <a:t>不再</a:t>
            </a:r>
            <a:r>
              <a:rPr lang="zh-CHT" altLang="en-US" sz="3600" b="1" dirty="0">
                <a:solidFill>
                  <a:srgbClr val="073E87"/>
                </a:solidFill>
              </a:rPr>
              <a:t>有</a:t>
            </a:r>
            <a:r>
              <a:rPr lang="zh-CHT" altLang="en-US" sz="3600" b="1" dirty="0">
                <a:solidFill>
                  <a:srgbClr val="FF0000"/>
                </a:solidFill>
              </a:rPr>
              <a:t>死亡，</a:t>
            </a:r>
            <a:r>
              <a:rPr lang="zh-CHT" altLang="en-US" sz="3600" b="1" dirty="0">
                <a:solidFill>
                  <a:srgbClr val="073E87"/>
                </a:solidFill>
              </a:rPr>
              <a:t>也不再有</a:t>
            </a:r>
            <a:r>
              <a:rPr lang="zh-CHT" altLang="en-US" sz="3600" b="1" dirty="0">
                <a:solidFill>
                  <a:srgbClr val="FF0000"/>
                </a:solidFill>
              </a:rPr>
              <a:t>悲哀、哭號、痛苦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，</a:t>
            </a:r>
            <a:r>
              <a:rPr lang="en-US" altLang="zh-CHT" sz="3600" b="1" dirty="0" smtClean="0">
                <a:solidFill>
                  <a:srgbClr val="FF0000"/>
                </a:solidFill>
              </a:rPr>
              <a:t> </a:t>
            </a:r>
            <a:r>
              <a:rPr lang="zh-CHT" altLang="en-US" sz="3600" b="1" dirty="0" smtClean="0"/>
              <a:t>因為先前的事</a:t>
            </a:r>
            <a:r>
              <a:rPr lang="zh-CHT" altLang="en-US" sz="3600" b="1" dirty="0"/>
              <a:t>都過去了。”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39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HT" sz="3600" b="1" dirty="0"/>
              <a:t>5 </a:t>
            </a:r>
            <a:r>
              <a:rPr lang="zh-CHT" altLang="en-US" sz="3600" b="1" dirty="0"/>
              <a:t>坐在寶座</a:t>
            </a:r>
            <a:r>
              <a:rPr lang="zh-CHT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上的那一位說</a:t>
            </a:r>
            <a:r>
              <a:rPr lang="zh-CHT" altLang="en-US" sz="3600" b="1" dirty="0" smtClean="0"/>
              <a:t>：</a:t>
            </a:r>
            <a:endParaRPr lang="en-US" altLang="zh-CHT" sz="3600" b="1" dirty="0" smtClean="0"/>
          </a:p>
          <a:p>
            <a:pPr marL="0" indent="0">
              <a:buNone/>
            </a:pPr>
            <a:r>
              <a:rPr lang="zh-CHT" altLang="en-US" sz="3600" b="1" dirty="0" smtClean="0">
                <a:solidFill>
                  <a:srgbClr val="FF0000"/>
                </a:solidFill>
              </a:rPr>
              <a:t>“看哪，我把一切都更新了！”</a:t>
            </a:r>
            <a:r>
              <a:rPr lang="en-US" altLang="zh-CHT" sz="3600" b="1" dirty="0" smtClean="0">
                <a:solidFill>
                  <a:srgbClr val="FF0000"/>
                </a:solidFill>
              </a:rPr>
              <a:t> </a:t>
            </a:r>
            <a:r>
              <a:rPr lang="zh-CHT" altLang="en-US" sz="3600" b="1" dirty="0" smtClean="0">
                <a:solidFill>
                  <a:srgbClr val="000090"/>
                </a:solidFill>
              </a:rPr>
              <a:t>又說：</a:t>
            </a:r>
            <a:r>
              <a:rPr lang="en-US" altLang="zh-CHT" sz="3600" b="1" dirty="0" smtClean="0">
                <a:solidFill>
                  <a:srgbClr val="000090"/>
                </a:solidFill>
              </a:rPr>
              <a:t> 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“</a:t>
            </a:r>
            <a:r>
              <a:rPr lang="zh-CHT" altLang="en-US" sz="3600" b="1" dirty="0">
                <a:solidFill>
                  <a:srgbClr val="FF0000"/>
                </a:solidFill>
              </a:rPr>
              <a:t>你要寫下來，因為這些話是可信的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、</a:t>
            </a:r>
            <a:r>
              <a:rPr lang="en-US" altLang="zh-CHT" sz="3600" b="1" dirty="0" smtClean="0">
                <a:solidFill>
                  <a:srgbClr val="FF0000"/>
                </a:solidFill>
              </a:rPr>
              <a:t>  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真</a:t>
            </a:r>
            <a:r>
              <a:rPr lang="zh-CHT" altLang="en-US" sz="3600" b="1" dirty="0">
                <a:solidFill>
                  <a:srgbClr val="FF0000"/>
                </a:solidFill>
              </a:rPr>
              <a:t>實的。”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93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57229"/>
            <a:ext cx="7408333" cy="39689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HT" sz="3600" b="1" dirty="0"/>
              <a:t>6 </a:t>
            </a:r>
            <a:r>
              <a:rPr lang="zh-CHT" altLang="en-US" sz="3600" b="1" dirty="0">
                <a:solidFill>
                  <a:srgbClr val="FF0000"/>
                </a:solidFill>
              </a:rPr>
              <a:t>他又對我說</a:t>
            </a:r>
            <a:r>
              <a:rPr lang="zh-CHT" altLang="en-US" sz="3600" b="1" dirty="0" smtClean="0"/>
              <a:t>：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“</a:t>
            </a:r>
            <a:r>
              <a:rPr lang="zh-CHT" altLang="en-US" sz="3600" b="1" dirty="0">
                <a:solidFill>
                  <a:srgbClr val="FF0000"/>
                </a:solidFill>
              </a:rPr>
              <a:t>成了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！</a:t>
            </a:r>
            <a:endParaRPr lang="en-US" altLang="zh-CHT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HT" altLang="en-US" sz="3600" b="1" dirty="0" smtClean="0"/>
              <a:t>我是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阿拉法</a:t>
            </a:r>
            <a:r>
              <a:rPr lang="zh-CHT" altLang="en-US" sz="3600" b="1" dirty="0">
                <a:solidFill>
                  <a:srgbClr val="FF0000"/>
                </a:solidFill>
              </a:rPr>
              <a:t>，</a:t>
            </a:r>
            <a:r>
              <a:rPr lang="zh-CHT" altLang="en-US" sz="3600" b="1" dirty="0"/>
              <a:t>是</a:t>
            </a:r>
            <a:r>
              <a:rPr lang="zh-CHT" altLang="en-US" sz="3600" b="1" dirty="0">
                <a:solidFill>
                  <a:srgbClr val="FF0000"/>
                </a:solidFill>
              </a:rPr>
              <a:t>俄梅格；</a:t>
            </a:r>
            <a:r>
              <a:rPr lang="zh-CHT" altLang="en-US" sz="3600" b="1" dirty="0"/>
              <a:t>我</a:t>
            </a:r>
            <a:r>
              <a:rPr lang="zh-CHT" altLang="en-US" sz="3600" b="1" dirty="0" smtClean="0"/>
              <a:t>是</a:t>
            </a:r>
            <a:r>
              <a:rPr lang="en-US" altLang="zh-CHT" sz="3600" b="1" dirty="0" smtClean="0"/>
              <a:t>  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創始</a:t>
            </a:r>
            <a:r>
              <a:rPr lang="zh-CHT" altLang="en-US" sz="3600" b="1" dirty="0" smtClean="0"/>
              <a:t>的，</a:t>
            </a:r>
            <a:r>
              <a:rPr lang="zh-CHT" altLang="en-US" sz="3600" b="1" dirty="0"/>
              <a:t>也是</a:t>
            </a:r>
            <a:r>
              <a:rPr lang="zh-CHT" altLang="en-US" sz="3600" b="1" dirty="0">
                <a:solidFill>
                  <a:srgbClr val="FF0000"/>
                </a:solidFill>
              </a:rPr>
              <a:t>成終</a:t>
            </a:r>
            <a:r>
              <a:rPr lang="zh-CHT" altLang="en-US" sz="3600" b="1" dirty="0"/>
              <a:t>的。我要把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生命的泉水</a:t>
            </a:r>
            <a:r>
              <a:rPr lang="zh-CHT" altLang="en-US" sz="3600" b="1" dirty="0">
                <a:solidFill>
                  <a:srgbClr val="FF0000"/>
                </a:solidFill>
              </a:rPr>
              <a:t>，白白賜給口渴的人喝。 </a:t>
            </a:r>
            <a:endParaRPr lang="zh-CHT" altLang="en-US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HT" sz="3600" b="1" dirty="0" smtClean="0"/>
              <a:t>7</a:t>
            </a:r>
            <a:r>
              <a:rPr lang="en-US" altLang="zh-CHT" sz="3600" b="1" dirty="0"/>
              <a:t> </a:t>
            </a:r>
            <a:r>
              <a:rPr lang="zh-CHT" altLang="en-US" sz="3600" b="1" dirty="0"/>
              <a:t>得勝的，必要</a:t>
            </a:r>
            <a:r>
              <a:rPr lang="zh-CHT" altLang="en-US" sz="3600" b="1" dirty="0">
                <a:solidFill>
                  <a:srgbClr val="FF0000"/>
                </a:solidFill>
              </a:rPr>
              <a:t>承受</a:t>
            </a:r>
            <a:r>
              <a:rPr lang="zh-CHT" altLang="en-US" sz="3600" b="1" dirty="0"/>
              <a:t>這些</a:t>
            </a:r>
            <a:r>
              <a:rPr lang="zh-CHT" altLang="en-US" sz="3600" b="1" dirty="0">
                <a:solidFill>
                  <a:srgbClr val="FF0000"/>
                </a:solidFill>
              </a:rPr>
              <a:t>福分。</a:t>
            </a:r>
            <a:r>
              <a:rPr lang="zh-CHT" altLang="en-US" sz="3600" b="1" dirty="0"/>
              <a:t>我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要作</a:t>
            </a:r>
            <a:r>
              <a:rPr lang="en-US" altLang="zh-CHT" sz="3600" b="1" dirty="0" smtClean="0">
                <a:solidFill>
                  <a:srgbClr val="FF0000"/>
                </a:solidFill>
              </a:rPr>
              <a:t> 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他的</a:t>
            </a:r>
            <a:r>
              <a:rPr lang="zh-CHT" altLang="en-US" sz="3600" b="1" dirty="0">
                <a:solidFill>
                  <a:srgbClr val="FF0000"/>
                </a:solidFill>
              </a:rPr>
              <a:t>　神，</a:t>
            </a:r>
            <a:r>
              <a:rPr lang="zh-CHT" altLang="en-US" sz="3600" b="1" dirty="0"/>
              <a:t>他要作</a:t>
            </a:r>
            <a:r>
              <a:rPr lang="zh-CHT" altLang="en-US" sz="3600" b="1" dirty="0">
                <a:solidFill>
                  <a:srgbClr val="FF0000"/>
                </a:solidFill>
              </a:rPr>
              <a:t>我的兒子。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5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HT" sz="3600" b="1" dirty="0"/>
              <a:t>8 </a:t>
            </a:r>
            <a:r>
              <a:rPr lang="zh-CHT" altLang="en-US" sz="3600" b="1" dirty="0"/>
              <a:t>只是那些</a:t>
            </a:r>
            <a:r>
              <a:rPr lang="zh-CHT" altLang="en-US" sz="3600" b="1" dirty="0">
                <a:solidFill>
                  <a:srgbClr val="FF0000"/>
                </a:solidFill>
              </a:rPr>
              <a:t>膽怯</a:t>
            </a:r>
            <a:r>
              <a:rPr lang="zh-CHT" altLang="en-US" sz="3600" b="1" dirty="0"/>
              <a:t>的、</a:t>
            </a:r>
            <a:r>
              <a:rPr lang="zh-CHT" altLang="en-US" sz="3600" b="1" dirty="0">
                <a:solidFill>
                  <a:srgbClr val="FF0000"/>
                </a:solidFill>
              </a:rPr>
              <a:t>不信</a:t>
            </a:r>
            <a:r>
              <a:rPr lang="zh-CHT" altLang="en-US" sz="3600" b="1" dirty="0"/>
              <a:t>的、</a:t>
            </a:r>
            <a:r>
              <a:rPr lang="zh-CHT" altLang="en-US" sz="3600" b="1" dirty="0">
                <a:solidFill>
                  <a:srgbClr val="FF0000"/>
                </a:solidFill>
              </a:rPr>
              <a:t>可憎</a:t>
            </a:r>
            <a:r>
              <a:rPr lang="zh-CHT" altLang="en-US" sz="3600" b="1" dirty="0"/>
              <a:t>的</a:t>
            </a:r>
            <a:r>
              <a:rPr lang="zh-CHT" altLang="en-US" sz="3600" b="1" dirty="0" smtClean="0"/>
              <a:t>、</a:t>
            </a:r>
            <a:r>
              <a:rPr lang="en-US" altLang="zh-CHT" sz="3600" b="1" dirty="0" smtClean="0"/>
              <a:t>  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殺人</a:t>
            </a:r>
            <a:r>
              <a:rPr lang="zh-CHT" altLang="en-US" sz="3600" b="1" dirty="0" smtClean="0"/>
              <a:t>的</a:t>
            </a:r>
            <a:r>
              <a:rPr lang="zh-CHT" altLang="en-US" sz="3600" b="1" dirty="0"/>
              <a:t>、</a:t>
            </a:r>
            <a:r>
              <a:rPr lang="zh-CHT" altLang="en-US" sz="3600" b="1" dirty="0">
                <a:solidFill>
                  <a:srgbClr val="FF0000"/>
                </a:solidFill>
              </a:rPr>
              <a:t>淫亂</a:t>
            </a:r>
            <a:r>
              <a:rPr lang="zh-CHT" altLang="en-US" sz="3600" b="1" dirty="0"/>
              <a:t>的、</a:t>
            </a:r>
            <a:r>
              <a:rPr lang="zh-CHT" altLang="en-US" sz="3600" b="1" dirty="0">
                <a:solidFill>
                  <a:srgbClr val="FF0000"/>
                </a:solidFill>
              </a:rPr>
              <a:t>行邪術</a:t>
            </a:r>
            <a:r>
              <a:rPr lang="zh-CHT" altLang="en-US" sz="3600" b="1" dirty="0"/>
              <a:t>的、</a:t>
            </a:r>
            <a:r>
              <a:rPr lang="zh-CHT" altLang="en-US" sz="3600" b="1" dirty="0">
                <a:solidFill>
                  <a:srgbClr val="FF0000"/>
                </a:solidFill>
              </a:rPr>
              <a:t>拜偶像</a:t>
            </a:r>
            <a:r>
              <a:rPr lang="zh-CHT" altLang="en-US" sz="3600" b="1" dirty="0"/>
              <a:t>的和所有</a:t>
            </a:r>
            <a:r>
              <a:rPr lang="zh-CHT" altLang="en-US" sz="3600" b="1" dirty="0">
                <a:solidFill>
                  <a:srgbClr val="FF0000"/>
                </a:solidFill>
              </a:rPr>
              <a:t>說謊</a:t>
            </a:r>
            <a:r>
              <a:rPr lang="zh-CHT" altLang="en-US" sz="3600" b="1" dirty="0"/>
              <a:t>的人，他們的分</a:t>
            </a:r>
            <a:r>
              <a:rPr lang="zh-CHT" altLang="en-US" sz="3600" b="1" dirty="0">
                <a:solidFill>
                  <a:srgbClr val="FF0000"/>
                </a:solidFill>
              </a:rPr>
              <a:t>是在燒著硫磺的火湖裡</a:t>
            </a:r>
            <a:r>
              <a:rPr lang="zh-CHT" altLang="en-US" sz="3600" b="1" dirty="0" smtClean="0">
                <a:solidFill>
                  <a:srgbClr val="FF0000"/>
                </a:solidFill>
              </a:rPr>
              <a:t>。</a:t>
            </a:r>
          </a:p>
          <a:p>
            <a:pPr marL="0" indent="0">
              <a:buNone/>
            </a:pPr>
            <a:r>
              <a:rPr lang="zh-CHT" altLang="en-US" sz="3600" b="1" dirty="0" smtClean="0"/>
              <a:t>這就</a:t>
            </a:r>
            <a:r>
              <a:rPr lang="zh-CHT" altLang="en-US" sz="3600" b="1" dirty="0"/>
              <a:t>是</a:t>
            </a:r>
            <a:r>
              <a:rPr lang="zh-CHT" altLang="en-US" sz="3600" b="1" dirty="0">
                <a:solidFill>
                  <a:srgbClr val="FF0000"/>
                </a:solidFill>
              </a:rPr>
              <a:t>第二次的死。”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48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2426</TotalTime>
  <Words>237</Words>
  <Application>Microsoft Macintosh PowerPoint</Application>
  <PresentationFormat>On-screen Show (4:3)</PresentationFormat>
  <Paragraphs>96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Waveform</vt:lpstr>
      <vt:lpstr>主必快來！ </vt:lpstr>
      <vt:lpstr>1. 新天新地 新耶路撒冷</vt:lpstr>
      <vt:lpstr>PowerPoint Presentation</vt:lpstr>
      <vt:lpstr>The Holy City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聖城的公民</vt:lpstr>
      <vt:lpstr> 2.神和羔羊的寶座 生命河～生命樹</vt:lpstr>
      <vt:lpstr>生命河～生命樹</vt:lpstr>
      <vt:lpstr>PowerPoint Presentation</vt:lpstr>
      <vt:lpstr>啟示錄的主旨與精髓</vt:lpstr>
      <vt:lpstr>3. Jesus Is Coming 主必快來</vt:lpstr>
      <vt:lpstr>Look, I am coming soon! (1)</vt:lpstr>
      <vt:lpstr>單單敬拜神</vt:lpstr>
      <vt:lpstr>不可封住這書上的預言</vt:lpstr>
      <vt:lpstr>See, I am coming soon! (2)</vt:lpstr>
      <vt:lpstr>真神兒女的權利</vt:lpstr>
      <vt:lpstr>I, Jesus have sent my angel ! (3)</vt:lpstr>
      <vt:lpstr>PowerPoint Presentation</vt:lpstr>
      <vt:lpstr>嚴正的警告</vt:lpstr>
      <vt:lpstr>Yes, I am coming soon! (4)</vt:lpstr>
      <vt:lpstr>啟示錄中的七福</vt:lpstr>
      <vt:lpstr>1.</vt:lpstr>
      <vt:lpstr>2.</vt:lpstr>
      <vt:lpstr>3.</vt:lpstr>
      <vt:lpstr>4.</vt:lpstr>
      <vt:lpstr>5.</vt:lpstr>
      <vt:lpstr>6.</vt:lpstr>
      <vt:lpstr>7.</vt:lpstr>
      <vt:lpstr>分享與應用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Dan's Dan's</dc:creator>
  <cp:lastModifiedBy>Dan Hurd</cp:lastModifiedBy>
  <cp:revision>80</cp:revision>
  <dcterms:created xsi:type="dcterms:W3CDTF">2016-08-30T08:32:30Z</dcterms:created>
  <dcterms:modified xsi:type="dcterms:W3CDTF">2016-09-10T13:47:06Z</dcterms:modified>
</cp:coreProperties>
</file>