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45" r:id="rId1"/>
  </p:sldMasterIdLst>
  <p:handoutMasterIdLst>
    <p:handoutMasterId r:id="rId33"/>
  </p:handoutMasterIdLst>
  <p:sldIdLst>
    <p:sldId id="289" r:id="rId2"/>
    <p:sldId id="258" r:id="rId3"/>
    <p:sldId id="273" r:id="rId4"/>
    <p:sldId id="263" r:id="rId5"/>
    <p:sldId id="302" r:id="rId6"/>
    <p:sldId id="304" r:id="rId7"/>
    <p:sldId id="309" r:id="rId8"/>
    <p:sldId id="308" r:id="rId9"/>
    <p:sldId id="321" r:id="rId10"/>
    <p:sldId id="310" r:id="rId11"/>
    <p:sldId id="311" r:id="rId12"/>
    <p:sldId id="312" r:id="rId13"/>
    <p:sldId id="313" r:id="rId14"/>
    <p:sldId id="314" r:id="rId15"/>
    <p:sldId id="317" r:id="rId16"/>
    <p:sldId id="315" r:id="rId17"/>
    <p:sldId id="316" r:id="rId18"/>
    <p:sldId id="318" r:id="rId19"/>
    <p:sldId id="324" r:id="rId20"/>
    <p:sldId id="325" r:id="rId21"/>
    <p:sldId id="326" r:id="rId22"/>
    <p:sldId id="328" r:id="rId23"/>
    <p:sldId id="320" r:id="rId24"/>
    <p:sldId id="331" r:id="rId25"/>
    <p:sldId id="332" r:id="rId26"/>
    <p:sldId id="327" r:id="rId27"/>
    <p:sldId id="333" r:id="rId28"/>
    <p:sldId id="334" r:id="rId29"/>
    <p:sldId id="301" r:id="rId30"/>
    <p:sldId id="330" r:id="rId31"/>
    <p:sldId id="27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53" d="100"/>
          <a:sy n="153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3C57F-6BA0-D942-9757-9D88597E9279}" type="datetimeFigureOut">
              <a:rPr lang="en-US" smtClean="0"/>
              <a:t>3/15/14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82218-71EB-1D4A-93BD-1CAF4E3F57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4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8ACDB3CC-F982-40F9-8DD6-BCC9AFBF44BD}" type="datetime1">
              <a:rPr lang="en-US" smtClean="0"/>
              <a:pPr/>
              <a:t>3/15/14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1D7B3-F7C5-4013-AC5D-399DD8DB11FA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3/15/14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March 15, 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March 15,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hf sldNum="0" hdr="0" ftr="0" dt="0"/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324554"/>
          </a:xfrm>
        </p:spPr>
        <p:txBody>
          <a:bodyPr/>
          <a:lstStyle/>
          <a:p>
            <a:r>
              <a:rPr lang="en-US" altLang="zh-TW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“</a:t>
            </a:r>
            <a:r>
              <a:rPr lang="zh-TW" altLang="en-US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信心的福音</a:t>
            </a:r>
            <a:r>
              <a:rPr lang="en-US" altLang="zh-TW" sz="6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”</a:t>
            </a:r>
            <a:endParaRPr lang="en-US" sz="66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/>
              <a:latin typeface="細明體_HKSCS"/>
              <a:ea typeface="細明體_HKSCS"/>
              <a:cs typeface="細明體_HKSCS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2149442"/>
          </a:xfrm>
        </p:spPr>
        <p:txBody>
          <a:bodyPr/>
          <a:lstStyle/>
          <a:p>
            <a:r>
              <a:rPr lang="zh-TW" altLang="en-US" sz="5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/>
                <a:latin typeface="細明體_HKSCS"/>
                <a:ea typeface="細明體_HKSCS"/>
                <a:cs typeface="細明體_HKSCS"/>
              </a:rPr>
              <a:t>约翰福音</a:t>
            </a:r>
            <a:endParaRPr lang="en-US" altLang="zh-CHT" sz="5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40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20 眾人回答：「你有鬼魔附身！誰想要殺你？</a:t>
            </a:r>
            <a:r>
              <a:rPr lang="en-US" sz="3000" b="1" dirty="0" smtClean="0">
                <a:latin typeface="細明體_HKSCS"/>
                <a:ea typeface="細明體_HKSCS"/>
                <a:cs typeface="細明體_HKSCS"/>
              </a:rPr>
              <a:t>」</a:t>
            </a:r>
          </a:p>
          <a:p>
            <a:pPr marL="0" indent="0">
              <a:buNone/>
            </a:pPr>
            <a:r>
              <a:rPr lang="en-US" sz="3000" b="1" dirty="0" smtClean="0">
                <a:latin typeface="細明體_HKSCS"/>
                <a:ea typeface="細明體_HKSCS"/>
                <a:cs typeface="細明體_HKSCS"/>
              </a:rPr>
              <a:t>21</a:t>
            </a: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 耶穌對他們說：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「我做了一件事，你們都感到驚奇。 22 </a:t>
            </a:r>
            <a:r>
              <a:rPr lang="en-US" sz="3000" b="1" u="sng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摩西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把割禮傳給你們，你們就在安息日給人施行割禮——其實割禮不是從</a:t>
            </a:r>
            <a:r>
              <a:rPr lang="en-US" sz="3000" b="1" u="sng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摩西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開始的，而是從祖先開始的。 23 既然人在安息日受割禮，是為了不違犯</a:t>
            </a:r>
            <a:r>
              <a:rPr lang="en-US" sz="3000" b="1" u="sng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摩西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的律法；那麼，因為我在安息日使一個人完全康復，你們就對我生氣嗎？ 24 不要按著外表做判斷，而要按著公義做判斷。」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24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25 有些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耶路撒冷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的人說：「這不是他們想要殺的那個人嗎？ 26 看，他還在公開講話，他們也沒有對他說什麼。難道首領們真的認為這個人就是基督嗎？ 27 可是，基督出現的時候，沒有人會知道他從哪裡來；而這個人，我們卻很清楚他是從哪裡來的。」 </a:t>
            </a:r>
          </a:p>
        </p:txBody>
      </p:sp>
    </p:spTree>
    <p:extLst>
      <p:ext uri="{BB962C8B-B14F-4D97-AF65-F5344CB8AC3E}">
        <p14:creationId xmlns:p14="http://schemas.microsoft.com/office/powerpoint/2010/main" val="82994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28 耶穌在聖殿裡教導人，呼喊說：</a:t>
            </a:r>
            <a:r>
              <a:rPr 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「你們認識我，也知道我是從哪裡來的。其實我不是憑自己而來的；派我來的那一位是真實的，你們卻不認識他； 29 而我認識他，因為我是從他而來，也是他差派了我。」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6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30 因此他們想要抓耶穌，只是沒有人下手，因為他的時候還沒有到。 31 但是人群中有許多人信了耶穌，他們說：「基督來的時候，難道會比這個人行更多的神蹟嗎？」</a:t>
            </a:r>
          </a:p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32 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法利賽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人聽到了眾人私下議論耶穌的這些事。於是祭司長們和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法利賽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人就派差役們去抓他。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99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33 耶穌說：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「我與你們在一起的時候不多了，我要回到派我來的那一位面前。 34 你們將要尋找我，卻找不到；我所在的地方，你們不能去。」</a:t>
            </a:r>
          </a:p>
          <a:p>
            <a:pPr marL="0" indent="0">
              <a:buNone/>
            </a:pP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35 那些</a:t>
            </a:r>
            <a:r>
              <a:rPr lang="en-US" sz="30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人彼此問：「這個人要到哪裡去，讓我們找不到他呢？難道他要往散居在</a:t>
            </a:r>
            <a:r>
              <a:rPr lang="en-US" sz="3000" b="1" u="sng" dirty="0">
                <a:latin typeface="細明體_HKSCS"/>
                <a:ea typeface="細明體_HKSCS"/>
                <a:cs typeface="細明體_HKSCS"/>
              </a:rPr>
              <a:t>希臘</a:t>
            </a: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人中的</a:t>
            </a:r>
            <a:r>
              <a:rPr lang="en-US" sz="30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僑民那裡，去教導</a:t>
            </a:r>
            <a:r>
              <a:rPr lang="en-US" sz="3000" b="1" u="sng" dirty="0">
                <a:latin typeface="細明體_HKSCS"/>
                <a:ea typeface="細明體_HKSCS"/>
                <a:cs typeface="細明體_HKSCS"/>
              </a:rPr>
              <a:t>希臘</a:t>
            </a: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人嗎？ 36 他所說的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『你們將要尋找我，卻找不到；我所在的地方，你們不能去』</a:t>
            </a: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，這話是什麼意思呢？」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6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37 節期的最後一天，也是最盛大的日子，耶穌站起來呼喊說：</a:t>
            </a:r>
            <a:r>
              <a:rPr 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「如果有人渴了，就到我這裡來喝吧！ 38 信我的人，就如經上所說的，從他的腹中將要湧流出活水的江河。」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 39 耶穌這話是指著信他的人所要領受的聖靈而說的。當時，聖靈還沒有臨到，因為耶穌還沒有得榮耀。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1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40 眾人聽了這話，有些人說：「這個人確實是那位先知！」 41 另有的說：「這個人就是基督。」還有的卻說：「難道基督會出自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加利利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嗎？ 42 經上不是說，基督是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大衛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的後裔，是出自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大衛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的故鄉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伯利恆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嗎？」 43 於是眾人因耶穌就產生了分裂； 44 其中有些人想要抓他，可是沒有人下手。 </a:t>
            </a:r>
          </a:p>
        </p:txBody>
      </p:sp>
    </p:spTree>
    <p:extLst>
      <p:ext uri="{BB962C8B-B14F-4D97-AF65-F5344CB8AC3E}">
        <p14:creationId xmlns:p14="http://schemas.microsoft.com/office/powerpoint/2010/main" val="3442075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45 差役們回到祭司長們和</a:t>
            </a:r>
            <a:r>
              <a:rPr lang="en-US" sz="2800" b="1" u="sng" dirty="0">
                <a:latin typeface="細明體_HKSCS"/>
                <a:ea typeface="細明體_HKSCS"/>
                <a:cs typeface="細明體_HKSCS"/>
              </a:rPr>
              <a:t>法利賽</a:t>
            </a: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人那裡。那些人問：「為什麼沒有把他帶來？」</a:t>
            </a:r>
          </a:p>
          <a:p>
            <a:pPr marL="0" indent="0">
              <a:buNone/>
            </a:pP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46 差役們回答：「從來沒有人像這個人那樣講話！」</a:t>
            </a:r>
          </a:p>
          <a:p>
            <a:pPr marL="0" indent="0">
              <a:buNone/>
            </a:pP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47 </a:t>
            </a:r>
            <a:r>
              <a:rPr lang="en-US" sz="2800" b="1" u="sng" dirty="0">
                <a:latin typeface="細明體_HKSCS"/>
                <a:ea typeface="細明體_HKSCS"/>
                <a:cs typeface="細明體_HKSCS"/>
              </a:rPr>
              <a:t>法利賽</a:t>
            </a: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人說：「難道你們也被迷惑了嗎？ 48 難道首領或</a:t>
            </a:r>
            <a:r>
              <a:rPr lang="en-US" sz="2800" b="1" u="sng" dirty="0">
                <a:latin typeface="細明體_HKSCS"/>
                <a:ea typeface="細明體_HKSCS"/>
                <a:cs typeface="細明體_HKSCS"/>
              </a:rPr>
              <a:t>法利賽</a:t>
            </a: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人中有信他的嗎？ 49 這不懂律法的民眾是被詛咒的！」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341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50 他們當中有一個人，就是原先來到耶穌那裡的</a:t>
            </a:r>
            <a:r>
              <a:rPr lang="en-US" sz="2800" b="1" u="sng" dirty="0">
                <a:latin typeface="細明體_HKSCS"/>
                <a:ea typeface="細明體_HKSCS"/>
                <a:cs typeface="細明體_HKSCS"/>
              </a:rPr>
              <a:t>尼克迪莫</a:t>
            </a: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，對他們說： 51 「如果不先聽本人的口供，並且了解他做了什麼，我們的律法就定不了他的罪，難道不是嗎？」</a:t>
            </a:r>
          </a:p>
          <a:p>
            <a:pPr marL="0" indent="0">
              <a:buNone/>
            </a:pP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52 他們回答說：「你也不會是</a:t>
            </a:r>
            <a:r>
              <a:rPr lang="en-US" sz="2800" b="1" u="sng" dirty="0">
                <a:latin typeface="細明體_HKSCS"/>
                <a:ea typeface="細明體_HKSCS"/>
                <a:cs typeface="細明體_HKSCS"/>
              </a:rPr>
              <a:t>加利利</a:t>
            </a: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人吧？你去查一查看，先知是不會從</a:t>
            </a:r>
            <a:r>
              <a:rPr lang="en-US" sz="2800" b="1" u="sng" dirty="0">
                <a:latin typeface="細明體_HKSCS"/>
                <a:ea typeface="細明體_HKSCS"/>
                <a:cs typeface="細明體_HKSCS"/>
              </a:rPr>
              <a:t>加利利</a:t>
            </a: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興起的！」</a:t>
            </a:r>
          </a:p>
          <a:p>
            <a:pPr marL="0" indent="0">
              <a:buNone/>
            </a:pPr>
            <a:r>
              <a:rPr lang="en-US" sz="2800" b="1" dirty="0">
                <a:latin typeface="細明體_HKSCS"/>
                <a:ea typeface="細明體_HKSCS"/>
                <a:cs typeface="細明體_HKSCS"/>
              </a:rPr>
              <a:t>53 然後他們每個人都回家去了。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1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90A14"/>
                </a:solidFill>
              </a:rPr>
              <a:t>1. 我的教導不是我自己的，而是那派我來者的。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16 耶穌回答他們，說：</a:t>
            </a:r>
            <a:r>
              <a:rPr 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「我的教導不是我自己的，而是那派我來者的。 17 人如果願意遵行神的旨意，就會明白這教導究竟是從神而來</a:t>
            </a:r>
            <a:r>
              <a:rPr lang="en-US" sz="32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的</a:t>
            </a:r>
            <a:r>
              <a:rPr 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，還是我憑自己而講的。 18 憑自己講話的人，是尋求自己的榮耀；但是，尋求那派他來者之榮耀的，他才是真實的，在他裡面沒有不義。 </a:t>
            </a:r>
            <a:endParaRPr lang="en-US" sz="3200" b="1" dirty="0">
              <a:latin typeface="細明體_HKSCS"/>
              <a:ea typeface="細明體_HKSCS"/>
              <a:cs typeface="細明體_HKSCS"/>
            </a:endParaRPr>
          </a:p>
        </p:txBody>
      </p:sp>
    </p:spTree>
    <p:extLst>
      <p:ext uri="{BB962C8B-B14F-4D97-AF65-F5344CB8AC3E}">
        <p14:creationId xmlns:p14="http://schemas.microsoft.com/office/powerpoint/2010/main" val="3844584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鑰</a:t>
            </a:r>
            <a:r>
              <a:rPr lang="en-US" altLang="zh-TW" dirty="0" smtClean="0"/>
              <a:t> </a:t>
            </a:r>
            <a:r>
              <a:rPr lang="zh-TW" altLang="en-US" dirty="0" smtClean="0"/>
              <a:t>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HT" sz="3200" b="1" dirty="0">
                <a:latin typeface="細明體_HKSCS"/>
                <a:ea typeface="細明體_HKSCS"/>
                <a:cs typeface="細明體_HKSCS"/>
              </a:rPr>
              <a:t>“</a:t>
            </a:r>
            <a:r>
              <a:rPr lang="zh-CHT" altLang="en-US" sz="3200" b="1" dirty="0">
                <a:latin typeface="細明體_HKSCS"/>
                <a:ea typeface="細明體_HKSCS"/>
                <a:cs typeface="細明體_HKSCS"/>
              </a:rPr>
              <a:t>本書是要人信耶穌得生命</a:t>
            </a:r>
            <a:r>
              <a:rPr lang="en-US" altLang="zh-CHT" sz="3200" b="1" dirty="0">
                <a:latin typeface="細明體_HKSCS"/>
                <a:ea typeface="細明體_HKSCS"/>
                <a:cs typeface="細明體_HKSCS"/>
              </a:rPr>
              <a:t>”</a:t>
            </a:r>
            <a:endParaRPr lang="zh-CHT" altLang="en-US" sz="3200" b="1" dirty="0">
              <a:latin typeface="細明體_HKSCS"/>
              <a:ea typeface="細明體_HKSCS"/>
              <a:cs typeface="細明體_HKSCS"/>
            </a:endParaRPr>
          </a:p>
          <a:p>
            <a:pPr marL="0" indent="0" algn="ctr">
              <a:buNone/>
            </a:pPr>
            <a:r>
              <a:rPr lang="zh-TW" altLang="en-US" sz="3200" b="1" dirty="0" smtClean="0">
                <a:latin typeface="細明體_HKSCS"/>
                <a:ea typeface="細明體_HKSCS"/>
                <a:cs typeface="細明體_HKSCS"/>
              </a:rPr>
              <a:t>约翰</a:t>
            </a:r>
            <a:r>
              <a:rPr lang="zh-TW" altLang="en-US" sz="3200" b="1" dirty="0">
                <a:latin typeface="細明體_HKSCS"/>
                <a:ea typeface="細明體_HKSCS"/>
                <a:cs typeface="細明體_HKSCS"/>
              </a:rPr>
              <a:t>福音 </a:t>
            </a:r>
            <a:r>
              <a:rPr lang="en-US" altLang="zh-TW" sz="3200" b="1" dirty="0">
                <a:latin typeface="細明體_HKSCS"/>
                <a:ea typeface="細明體_HKSCS"/>
                <a:cs typeface="細明體_HKSCS"/>
              </a:rPr>
              <a:t>20:30-31</a:t>
            </a:r>
          </a:p>
          <a:p>
            <a:pPr marL="0" indent="0">
              <a:buNone/>
            </a:pPr>
            <a:r>
              <a:rPr lang="zh-CHT" altLang="en-US" sz="3200" b="1" dirty="0" smtClean="0">
                <a:latin typeface="細明體_HKSCS"/>
                <a:ea typeface="細明體_HKSCS"/>
                <a:cs typeface="細明體_HKSCS"/>
              </a:rPr>
              <a:t>耶穌在</a:t>
            </a:r>
            <a:r>
              <a:rPr lang="zh-CHT" altLang="en-US" sz="3200" b="1" dirty="0">
                <a:latin typeface="細明體_HKSCS"/>
                <a:ea typeface="細明體_HKSCS"/>
                <a:cs typeface="細明體_HKSCS"/>
              </a:rPr>
              <a:t>門徒面前還</a:t>
            </a:r>
            <a:r>
              <a:rPr lang="zh-CHT" altLang="en-US" sz="32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行了許多別的神蹟</a:t>
            </a:r>
            <a:r>
              <a:rPr lang="zh-CHT" altLang="en-US" sz="3200" b="1" dirty="0">
                <a:latin typeface="細明體_HKSCS"/>
                <a:ea typeface="細明體_HKSCS"/>
                <a:cs typeface="細明體_HKSCS"/>
              </a:rPr>
              <a:t>，沒有記在這書上。 </a:t>
            </a:r>
            <a:r>
              <a:rPr lang="zh-CHT" altLang="en-US" sz="3200" b="1" dirty="0" smtClean="0">
                <a:latin typeface="細明體_HKSCS"/>
                <a:ea typeface="細明體_HKSCS"/>
                <a:cs typeface="細明體_HKSCS"/>
              </a:rPr>
              <a:t>但把這</a:t>
            </a:r>
            <a:r>
              <a:rPr lang="zh-CHT" altLang="en-US" sz="3200" b="1" dirty="0">
                <a:latin typeface="細明體_HKSCS"/>
                <a:ea typeface="細明體_HKSCS"/>
                <a:cs typeface="細明體_HKSCS"/>
              </a:rPr>
              <a:t>些事記下來，</a:t>
            </a:r>
            <a:r>
              <a:rPr lang="zh-CHT" alt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是要你們信耶穌是基督，是　神的兒子</a:t>
            </a:r>
            <a:r>
              <a:rPr lang="zh-CHT" altLang="en-US" sz="3200" b="1" dirty="0">
                <a:latin typeface="細明體_HKSCS"/>
                <a:ea typeface="細明體_HKSCS"/>
                <a:cs typeface="細明體_HKSCS"/>
              </a:rPr>
              <a:t>，</a:t>
            </a:r>
            <a:r>
              <a:rPr lang="zh-CHT" alt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並且使你們信了，可以因他的名得生命</a:t>
            </a:r>
            <a:r>
              <a:rPr lang="zh-CHT" altLang="en-US" sz="3200" b="1" dirty="0">
                <a:latin typeface="細明體_HKSCS"/>
                <a:ea typeface="細明體_HKSCS"/>
                <a:cs typeface="細明體_HKSCS"/>
              </a:rPr>
              <a:t>。</a:t>
            </a:r>
            <a:endParaRPr lang="en-US" sz="3200" b="1" dirty="0">
              <a:latin typeface="細明體_HKSCS"/>
              <a:ea typeface="細明體_HKSCS"/>
              <a:cs typeface="細明體_HKSCS"/>
            </a:endParaRPr>
          </a:p>
        </p:txBody>
      </p:sp>
    </p:spTree>
    <p:extLst>
      <p:ext uri="{BB962C8B-B14F-4D97-AF65-F5344CB8AC3E}">
        <p14:creationId xmlns:p14="http://schemas.microsoft.com/office/powerpoint/2010/main" val="228319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0A14"/>
                </a:solidFill>
              </a:rPr>
              <a:t>2. </a:t>
            </a:r>
            <a:r>
              <a:rPr lang="en-US" dirty="0">
                <a:solidFill>
                  <a:srgbClr val="790A14"/>
                </a:solidFill>
              </a:rPr>
              <a:t>我是從他而來</a:t>
            </a:r>
            <a:r>
              <a:rPr lang="en-US" dirty="0" smtClean="0">
                <a:solidFill>
                  <a:srgbClr val="790A14"/>
                </a:solidFill>
              </a:rPr>
              <a:t>，                                     是</a:t>
            </a:r>
            <a:r>
              <a:rPr lang="en-US" dirty="0">
                <a:solidFill>
                  <a:srgbClr val="790A14"/>
                </a:solidFill>
              </a:rPr>
              <a:t>他差派了我。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28 耶穌在聖殿裡教導人，呼喊說：</a:t>
            </a:r>
            <a:r>
              <a:rPr 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「你們認識我，也知道我是從哪裡來的。其實我不是憑自己而來的；派我來的那一位是真實的，你們卻不認識他； 29 而我認識他，因為我是從他而來，也是他差派了我。」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118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0A14"/>
                </a:solidFill>
              </a:rPr>
              <a:t>3.  我要</a:t>
            </a:r>
            <a:r>
              <a:rPr lang="en-US" dirty="0">
                <a:solidFill>
                  <a:srgbClr val="790A14"/>
                </a:solidFill>
              </a:rPr>
              <a:t>回到派我來</a:t>
            </a:r>
            <a:r>
              <a:rPr lang="en-US" dirty="0" smtClean="0">
                <a:solidFill>
                  <a:srgbClr val="790A14"/>
                </a:solidFill>
              </a:rPr>
              <a:t>的          那</a:t>
            </a:r>
            <a:r>
              <a:rPr lang="en-US" dirty="0">
                <a:solidFill>
                  <a:srgbClr val="790A14"/>
                </a:solidFill>
              </a:rPr>
              <a:t>一位</a:t>
            </a:r>
            <a:r>
              <a:rPr lang="en-US" dirty="0" smtClean="0">
                <a:solidFill>
                  <a:srgbClr val="790A14"/>
                </a:solidFill>
              </a:rPr>
              <a:t>面前</a:t>
            </a:r>
            <a:r>
              <a:rPr lang="en-US" dirty="0">
                <a:solidFill>
                  <a:srgbClr val="790A14"/>
                </a:solidFill>
              </a:rPr>
              <a:t>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33 耶穌說：</a:t>
            </a:r>
            <a:r>
              <a:rPr 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「我與你們在一起的時候不多了，我要回到派我來的那一位面前。 34 你們將要尋找我，卻找不到；我所在的地方，你們不能去。」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458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耶穌的</a:t>
            </a:r>
            <a:r>
              <a:rPr lang="zh-TW" altLang="en-US" sz="5400" dirty="0" smtClean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信息</a:t>
            </a:r>
            <a:endParaRPr lang="en-US" sz="5400" dirty="0">
              <a:solidFill>
                <a:schemeClr val="accent2"/>
              </a:solidFill>
              <a:latin typeface="細明體_HKSCS"/>
              <a:ea typeface="細明體_HKSCS"/>
              <a:cs typeface="細明體_HKS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37 節期的最後一天，也是最盛大的日子，耶穌站起來呼喊說：</a:t>
            </a:r>
            <a:r>
              <a:rPr lang="en-US" sz="32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「如果有人渴了，就到我這裡來喝吧！ 38 信我的人，就如經上所說的，從他的腹中將要湧流出活水的江河。」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 39 耶穌這話是指著信他的人所要領受的聖靈而說的。當時，聖靈還沒有臨到，因為耶穌還沒有得榮耀。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880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90A14"/>
                </a:solidFill>
              </a:rPr>
              <a:t>救恩的泉源</a:t>
            </a:r>
            <a:endParaRPr lang="en-US" dirty="0">
              <a:solidFill>
                <a:srgbClr val="790A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細明體_HKSCS"/>
                <a:ea typeface="細明體_HKSCS"/>
                <a:cs typeface="細明體_HKSCS"/>
              </a:rPr>
              <a:t>以赛亚书 </a:t>
            </a:r>
            <a:r>
              <a:rPr lang="en-US" altLang="zh-TW" sz="3600" b="1" dirty="0">
                <a:latin typeface="細明體_HKSCS"/>
                <a:ea typeface="細明體_HKSCS"/>
                <a:cs typeface="細明體_HKSCS"/>
              </a:rPr>
              <a:t>12:3</a:t>
            </a:r>
          </a:p>
          <a:p>
            <a:pPr marL="0" indent="0" algn="ctr">
              <a:buNone/>
            </a:pPr>
            <a:r>
              <a:rPr lang="zh-CHT" altLang="en-US" sz="3600" b="1" dirty="0" smtClean="0">
                <a:latin typeface="細明體_HKSCS"/>
                <a:ea typeface="細明體_HKSCS"/>
                <a:cs typeface="細明體_HKSCS"/>
              </a:rPr>
              <a:t>所以你們要快樂地</a:t>
            </a:r>
            <a:endParaRPr lang="zh-CHT" altLang="en-US" sz="3600" b="1" dirty="0">
              <a:latin typeface="細明體_HKSCS"/>
              <a:ea typeface="細明體_HKSCS"/>
              <a:cs typeface="細明體_HKSCS"/>
            </a:endParaRPr>
          </a:p>
          <a:p>
            <a:pPr marL="0" indent="0" algn="ctr">
              <a:buNone/>
            </a:pPr>
            <a:r>
              <a:rPr lang="zh-CHT" altLang="en-US" sz="3600" b="1" dirty="0">
                <a:latin typeface="細明體_HKSCS"/>
                <a:ea typeface="細明體_HKSCS"/>
                <a:cs typeface="細明體_HKSCS"/>
              </a:rPr>
              <a:t>從救恩的</a:t>
            </a:r>
            <a:r>
              <a:rPr lang="zh-CHT" altLang="en-US" sz="3600" b="1" dirty="0" smtClean="0">
                <a:latin typeface="細明體_HKSCS"/>
                <a:ea typeface="細明體_HKSCS"/>
                <a:cs typeface="細明體_HKSCS"/>
              </a:rPr>
              <a:t>泉源打水</a:t>
            </a:r>
            <a:r>
              <a:rPr lang="zh-CHT" altLang="en-US" sz="3600" b="1" dirty="0">
                <a:latin typeface="細明體_HKSCS"/>
                <a:ea typeface="細明體_HKSCS"/>
                <a:cs typeface="細明體_HKSCS"/>
              </a:rPr>
              <a:t>。</a:t>
            </a:r>
            <a:endParaRPr lang="en-US" sz="3600" b="1" dirty="0">
              <a:latin typeface="細明體_HKSCS"/>
              <a:ea typeface="細明體_HKSCS"/>
              <a:cs typeface="細明體_HKSCS"/>
            </a:endParaRPr>
          </a:p>
        </p:txBody>
      </p:sp>
    </p:spTree>
    <p:extLst>
      <p:ext uri="{BB962C8B-B14F-4D97-AF65-F5344CB8AC3E}">
        <p14:creationId xmlns:p14="http://schemas.microsoft.com/office/powerpoint/2010/main" val="237978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90A14"/>
                </a:solidFill>
              </a:rPr>
              <a:t>我的靈澆灌你</a:t>
            </a:r>
            <a:endParaRPr lang="en-US" dirty="0">
              <a:solidFill>
                <a:srgbClr val="790A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細明體_HKSCS"/>
                <a:ea typeface="細明體_HKSCS"/>
                <a:cs typeface="細明體_HKSCS"/>
              </a:rPr>
              <a:t>以赛亚书 </a:t>
            </a:r>
            <a:r>
              <a:rPr lang="en-US" altLang="zh-TW" sz="3600" b="1" dirty="0">
                <a:latin typeface="細明體_HKSCS"/>
                <a:ea typeface="細明體_HKSCS"/>
                <a:cs typeface="細明體_HKSCS"/>
              </a:rPr>
              <a:t>44:3</a:t>
            </a:r>
          </a:p>
          <a:p>
            <a:pPr marL="0" indent="0" algn="ctr">
              <a:buNone/>
            </a:pPr>
            <a:r>
              <a:rPr lang="zh-CHT" altLang="en-US" sz="3600" b="1" dirty="0" smtClean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因為我要把水澆灌乾渴之處</a:t>
            </a:r>
            <a:r>
              <a:rPr lang="zh-CHT" altLang="en-US" sz="36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，</a:t>
            </a:r>
          </a:p>
          <a:p>
            <a:pPr marL="0" indent="0" algn="ctr">
              <a:buNone/>
            </a:pPr>
            <a:r>
              <a:rPr lang="zh-CHT" altLang="en-US" sz="36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把河水澆灌乾旱之地；</a:t>
            </a:r>
          </a:p>
          <a:p>
            <a:pPr marL="0" indent="0" algn="ctr">
              <a:buNone/>
            </a:pPr>
            <a:r>
              <a:rPr lang="zh-CHT" altLang="en-US" sz="36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我必把我的靈澆灌你的後裔，</a:t>
            </a:r>
          </a:p>
          <a:p>
            <a:pPr marL="0" indent="0" algn="ctr">
              <a:buNone/>
            </a:pPr>
            <a:r>
              <a:rPr lang="zh-CHT" altLang="en-US" sz="36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把我的福降給你的子孫。</a:t>
            </a:r>
            <a:endParaRPr lang="en-US" sz="3600" b="1" dirty="0">
              <a:solidFill>
                <a:schemeClr val="accent2"/>
              </a:solidFill>
              <a:latin typeface="細明體_HKSCS"/>
              <a:ea typeface="細明體_HKSCS"/>
              <a:cs typeface="細明體_HKSCS"/>
            </a:endParaRPr>
          </a:p>
        </p:txBody>
      </p:sp>
    </p:spTree>
    <p:extLst>
      <p:ext uri="{BB962C8B-B14F-4D97-AF65-F5344CB8AC3E}">
        <p14:creationId xmlns:p14="http://schemas.microsoft.com/office/powerpoint/2010/main" val="219006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90A14"/>
                </a:solidFill>
              </a:rPr>
              <a:t>永恆的生命泉源</a:t>
            </a:r>
            <a:endParaRPr lang="en-US" dirty="0">
              <a:solidFill>
                <a:srgbClr val="790A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細明體_HKSCS"/>
                <a:ea typeface="細明體_HKSCS"/>
                <a:cs typeface="細明體_HKSCS"/>
              </a:rPr>
              <a:t>約翰福音 </a:t>
            </a:r>
            <a:r>
              <a:rPr lang="en-US" altLang="ja-JP" sz="3600" b="1" dirty="0">
                <a:latin typeface="細明體_HKSCS"/>
                <a:ea typeface="細明體_HKSCS"/>
                <a:cs typeface="細明體_HKSCS"/>
              </a:rPr>
              <a:t>4:13-14</a:t>
            </a:r>
          </a:p>
          <a:p>
            <a:pPr marL="0" indent="0">
              <a:buNone/>
            </a:pPr>
            <a:r>
              <a:rPr lang="zh-CHT" altLang="en-US" sz="3600" b="1" dirty="0" smtClean="0">
                <a:latin typeface="細明體_HKSCS"/>
                <a:ea typeface="細明體_HKSCS"/>
                <a:cs typeface="細明體_HKSCS"/>
              </a:rPr>
              <a:t>耶穌回答說</a:t>
            </a:r>
            <a:r>
              <a:rPr lang="zh-CHT" altLang="en-US" sz="3600" b="1" dirty="0">
                <a:latin typeface="細明體_HKSCS"/>
                <a:ea typeface="細明體_HKSCS"/>
                <a:cs typeface="細明體_HKSCS"/>
              </a:rPr>
              <a:t>：</a:t>
            </a:r>
            <a:r>
              <a:rPr lang="zh-CHT" altLang="en-US" sz="36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「所有喝這水的人，還會再渴。 </a:t>
            </a:r>
            <a:r>
              <a:rPr lang="zh-CHT" altLang="en-US" sz="3600" b="1" dirty="0" smtClean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但如果</a:t>
            </a:r>
            <a:r>
              <a:rPr lang="zh-CHT" altLang="en-US" sz="36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有人喝了我給他的水，就絕不乾渴，直到永遠。不但如此，我給他的水將要在他裡面成為泉源，一直湧流到永恆的生命。」</a:t>
            </a:r>
            <a:endParaRPr lang="en-US" sz="3600" b="1" dirty="0">
              <a:solidFill>
                <a:schemeClr val="accent2"/>
              </a:solidFill>
              <a:latin typeface="細明體_HKSCS"/>
              <a:ea typeface="細明體_HKSCS"/>
              <a:cs typeface="細明體_HKSCS"/>
            </a:endParaRPr>
          </a:p>
        </p:txBody>
      </p:sp>
    </p:spTree>
    <p:extLst>
      <p:ext uri="{BB962C8B-B14F-4D97-AF65-F5344CB8AC3E}">
        <p14:creationId xmlns:p14="http://schemas.microsoft.com/office/powerpoint/2010/main" val="2367884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iving water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39" t="2792" r="-20439" b="3582"/>
          <a:stretch/>
        </p:blipFill>
        <p:spPr>
          <a:xfrm>
            <a:off x="1089025" y="191515"/>
            <a:ext cx="7272338" cy="6420792"/>
          </a:xfrm>
        </p:spPr>
      </p:pic>
    </p:spTree>
    <p:extLst>
      <p:ext uri="{BB962C8B-B14F-4D97-AF65-F5344CB8AC3E}">
        <p14:creationId xmlns:p14="http://schemas.microsoft.com/office/powerpoint/2010/main" val="1117756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耶穌的</a:t>
            </a:r>
            <a:r>
              <a:rPr lang="zh-TW" altLang="en-US" sz="5400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信息</a:t>
            </a:r>
            <a:endParaRPr lang="en-US" sz="5400" dirty="0">
              <a:solidFill>
                <a:srgbClr val="790A14"/>
              </a:solidFill>
              <a:latin typeface="細明體_HKSCS"/>
              <a:ea typeface="細明體_HKSCS"/>
              <a:cs typeface="細明體_HKS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</a:t>
            </a:r>
            <a:r>
              <a:rPr lang="en-US" sz="4000" b="1" i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如果有人</a:t>
            </a:r>
            <a:r>
              <a:rPr lang="en-US" sz="4000" b="1" i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渴了，就到</a:t>
            </a:r>
            <a:r>
              <a:rPr lang="en-US" sz="4000" b="1" i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我這裡來喝吧！ </a:t>
            </a:r>
            <a:r>
              <a:rPr lang="en-US" sz="4000" b="1" i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信</a:t>
            </a:r>
            <a:r>
              <a:rPr lang="en-US" sz="4000" b="1" i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我的人，就如經上所說的，從他的腹中將要湧流出活水的江河。</a:t>
            </a:r>
            <a:r>
              <a:rPr lang="en-US" sz="4000" b="1" i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」</a:t>
            </a:r>
            <a:endParaRPr lang="en-US" sz="4000" b="1" i="1" dirty="0">
              <a:latin typeface="細明體_HKSCS"/>
              <a:ea typeface="細明體_HKSCS"/>
              <a:cs typeface="細明體_HKSCS"/>
            </a:endParaRPr>
          </a:p>
        </p:txBody>
      </p:sp>
    </p:spTree>
    <p:extLst>
      <p:ext uri="{BB962C8B-B14F-4D97-AF65-F5344CB8AC3E}">
        <p14:creationId xmlns:p14="http://schemas.microsoft.com/office/powerpoint/2010/main" val="388567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790A14"/>
                </a:solidFill>
              </a:rPr>
              <a:t>照樣差你</a:t>
            </a:r>
            <a:endParaRPr lang="en-US" dirty="0">
              <a:solidFill>
                <a:srgbClr val="790A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ja-JP" altLang="en-US" sz="3600" b="1" dirty="0">
                <a:latin typeface="細明體_HKSCS"/>
                <a:ea typeface="細明體_HKSCS"/>
                <a:cs typeface="細明體_HKSCS"/>
              </a:rPr>
              <a:t>約翰福音 </a:t>
            </a:r>
            <a:r>
              <a:rPr lang="en-US" altLang="ja-JP" sz="3600" b="1" dirty="0">
                <a:latin typeface="細明體_HKSCS"/>
                <a:ea typeface="細明體_HKSCS"/>
                <a:cs typeface="細明體_HKSCS"/>
              </a:rPr>
              <a:t>20:21</a:t>
            </a:r>
          </a:p>
          <a:p>
            <a:pPr marL="0" indent="0">
              <a:buNone/>
            </a:pPr>
            <a:r>
              <a:rPr lang="zh-CHT" altLang="en-US" sz="3600" b="1" dirty="0" smtClean="0">
                <a:latin typeface="細明體_HKSCS"/>
                <a:ea typeface="細明體_HKSCS"/>
                <a:cs typeface="細明體_HKSCS"/>
              </a:rPr>
              <a:t>耶穌又對他們說</a:t>
            </a:r>
            <a:r>
              <a:rPr lang="zh-CHT" altLang="en-US" sz="3600" b="1" dirty="0">
                <a:latin typeface="細明體_HKSCS"/>
                <a:ea typeface="細明體_HKSCS"/>
                <a:cs typeface="細明體_HKSCS"/>
              </a:rPr>
              <a:t>：</a:t>
            </a:r>
            <a:r>
              <a:rPr lang="zh-CHT" altLang="en-US" sz="3600" b="1" i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「願你們平安！正如父差派了我，我也要派遣你們。</a:t>
            </a:r>
            <a:r>
              <a:rPr lang="zh-CHT" altLang="en-US" sz="3600" b="1" i="1" dirty="0">
                <a:solidFill>
                  <a:srgbClr val="790A14"/>
                </a:solidFill>
              </a:rPr>
              <a:t>」</a:t>
            </a:r>
            <a:endParaRPr lang="en-US" sz="3600" b="1" i="1" dirty="0">
              <a:solidFill>
                <a:srgbClr val="790A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6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028948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9" b="30129"/>
          <a:stretch>
            <a:fillRect/>
          </a:stretch>
        </p:blipFill>
        <p:spPr>
          <a:xfrm>
            <a:off x="766501" y="1217280"/>
            <a:ext cx="7920000" cy="470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228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 dirty="0">
                <a:solidFill>
                  <a:schemeClr val="accent2"/>
                </a:solidFill>
              </a:rPr>
              <a:t>“我就是生命的食物，到我這裡來的，必定不餓；</a:t>
            </a:r>
            <a:r>
              <a:rPr lang="en-US" sz="3600" i="1" dirty="0">
                <a:solidFill>
                  <a:srgbClr val="FF0000"/>
                </a:solidFill>
              </a:rPr>
              <a:t>信</a:t>
            </a:r>
            <a:r>
              <a:rPr lang="en-US" sz="3600" i="1" dirty="0">
                <a:solidFill>
                  <a:schemeClr val="accent2"/>
                </a:solidFill>
              </a:rPr>
              <a:t>我的，永遠不渴</a:t>
            </a:r>
            <a:r>
              <a:rPr lang="en-US" sz="3600" i="1" dirty="0" smtClean="0">
                <a:solidFill>
                  <a:schemeClr val="accent2"/>
                </a:solidFill>
              </a:rPr>
              <a:t>。” </a:t>
            </a:r>
            <a:endParaRPr lang="en-US" sz="3600" dirty="0"/>
          </a:p>
        </p:txBody>
      </p:sp>
      <p:pic>
        <p:nvPicPr>
          <p:cNvPr id="4" name="Content Placeholder 3" descr="j018267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" b="5403"/>
          <a:stretch>
            <a:fillRect/>
          </a:stretch>
        </p:blipFill>
        <p:spPr>
          <a:xfrm>
            <a:off x="877368" y="1684204"/>
            <a:ext cx="7920000" cy="4709364"/>
          </a:xfrm>
        </p:spPr>
      </p:pic>
    </p:spTree>
    <p:extLst>
      <p:ext uri="{BB962C8B-B14F-4D97-AF65-F5344CB8AC3E}">
        <p14:creationId xmlns:p14="http://schemas.microsoft.com/office/powerpoint/2010/main" val="1335097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>
                <a:solidFill>
                  <a:schemeClr val="accent2"/>
                </a:solidFill>
              </a:rPr>
              <a:t>默想</a:t>
            </a:r>
            <a:r>
              <a:rPr lang="en-US" i="1" dirty="0">
                <a:solidFill>
                  <a:schemeClr val="accent2"/>
                </a:solidFill>
              </a:rPr>
              <a:t>與應用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耶穌如何回應那麼多對祂</a:t>
            </a:r>
            <a:r>
              <a:rPr lang="zh-TW" alt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不同的看法和意見？ 祂始終持守的焦點為何？</a:t>
            </a:r>
            <a:r>
              <a:rPr 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  </a:t>
            </a:r>
            <a:r>
              <a:rPr lang="zh-TW" alt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祂的焦點對你</a:t>
            </a:r>
            <a:r>
              <a:rPr 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---</a:t>
            </a:r>
            <a:r>
              <a:rPr lang="zh-TW" alt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身為耶穌的跟從者，有什麼幫助？</a:t>
            </a:r>
            <a:r>
              <a:rPr 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   </a:t>
            </a:r>
            <a:endParaRPr lang="en-US" sz="2600" b="1" dirty="0" smtClean="0">
              <a:solidFill>
                <a:schemeClr val="tx1"/>
              </a:solidFill>
              <a:latin typeface="細明體_HKSCS"/>
              <a:ea typeface="細明體_HKSCS"/>
              <a:cs typeface="細明體_HKSCS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zh-TW" altLang="en-US" sz="2600" b="1" dirty="0" smtClean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耶穌傳講的</a:t>
            </a:r>
            <a:r>
              <a:rPr lang="zh-TW" alt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主要信息記載在</a:t>
            </a:r>
            <a:r>
              <a:rPr 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 7:37-39, </a:t>
            </a:r>
            <a:r>
              <a:rPr lang="zh-TW" alt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祂的信息對你有什麼意義</a:t>
            </a:r>
            <a:r>
              <a:rPr lang="zh-TW" altLang="en-US" sz="2600" b="1" dirty="0" smtClean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？</a:t>
            </a:r>
            <a:endParaRPr lang="en-US" altLang="zh-TW" sz="2600" b="1" dirty="0">
              <a:solidFill>
                <a:schemeClr val="tx1"/>
              </a:solidFill>
              <a:latin typeface="細明體_HKSCS"/>
              <a:ea typeface="細明體_HKSCS"/>
              <a:cs typeface="細明體_HKSCS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600" b="1" dirty="0" smtClean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約翰福音 </a:t>
            </a:r>
            <a:r>
              <a:rPr 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20:21 </a:t>
            </a:r>
            <a:r>
              <a:rPr lang="zh-TW" altLang="en-US" sz="2600" b="1" dirty="0" smtClean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耶</a:t>
            </a:r>
            <a:r>
              <a:rPr lang="en-US" sz="2600" b="1" dirty="0" smtClean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穌又</a:t>
            </a:r>
            <a:r>
              <a:rPr lang="en-US" sz="2600" b="1" dirty="0">
                <a:solidFill>
                  <a:schemeClr val="tx1"/>
                </a:solidFill>
                <a:latin typeface="細明體_HKSCS"/>
                <a:ea typeface="細明體_HKSCS"/>
                <a:cs typeface="細明體_HKSCS"/>
              </a:rPr>
              <a:t>對他們說：「願你們平安！正如父差派了我，我也要派遣你們。」身為耶穌的跟隨者，這使命對你有什麼實際的影響？在你的人際關係網絡中，你要如何實踐神給你的這個使命？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07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90A14"/>
                </a:solidFill>
              </a:rPr>
              <a:t>Discussion and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300" b="1" dirty="0" smtClean="0"/>
              <a:t>How did Jesus </a:t>
            </a:r>
            <a:r>
              <a:rPr lang="en-US" sz="3300" b="1" dirty="0"/>
              <a:t>respond to the many different opinions of him? What did he keep in focus? How does that help you as his follower</a:t>
            </a:r>
            <a:r>
              <a:rPr lang="en-US" sz="3300" b="1" dirty="0" smtClean="0"/>
              <a:t>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300" b="1" dirty="0" smtClean="0"/>
              <a:t>Jesus </a:t>
            </a:r>
            <a:r>
              <a:rPr lang="en-US" sz="3300" b="1" dirty="0"/>
              <a:t>communicated his key message in verses 37-39. What does his message mean to you</a:t>
            </a:r>
            <a:r>
              <a:rPr lang="en-US" sz="3300" b="1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300" b="1" dirty="0"/>
              <a:t>What does this mission mean to you as a follower of Jesus? How can you fulfill God’s mission in your network of relationships? </a:t>
            </a:r>
          </a:p>
          <a:p>
            <a:pPr marL="0" lvl="0" indent="0">
              <a:buNone/>
            </a:pPr>
            <a:endParaRPr lang="en-US" sz="3200" dirty="0"/>
          </a:p>
          <a:p>
            <a:pPr marL="457200" indent="-457200">
              <a:buAutoNum type="arabicPeriod"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61202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HT" sz="48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“</a:t>
            </a:r>
            <a:r>
              <a:rPr lang="zh-TW" altLang="en-US" sz="48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被</a:t>
            </a:r>
            <a:r>
              <a:rPr lang="en-US" sz="48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父神</a:t>
            </a:r>
            <a:r>
              <a:rPr lang="zh-TW" altLang="en-US" sz="48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差</a:t>
            </a:r>
            <a:r>
              <a:rPr lang="en-US" sz="48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派的</a:t>
            </a:r>
            <a:r>
              <a:rPr lang="zh-TW" altLang="en-US" sz="48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耶穌</a:t>
            </a:r>
            <a:r>
              <a:rPr lang="en-US" altLang="zh-CHT" sz="48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”</a:t>
            </a:r>
            <a:endParaRPr lang="en-US" altLang="zh-CHT" sz="4800" b="1" dirty="0">
              <a:solidFill>
                <a:srgbClr val="790A14"/>
              </a:solidFill>
              <a:latin typeface="細明體_HKSCS"/>
              <a:ea typeface="細明體_HKSCS"/>
              <a:cs typeface="細明體_HKSCS"/>
            </a:endParaRPr>
          </a:p>
          <a:p>
            <a:pPr marL="0" indent="0" algn="ctr">
              <a:buNone/>
            </a:pPr>
            <a:r>
              <a:rPr lang="zh-TW" altLang="en-US" sz="4400" b="1" dirty="0" smtClean="0">
                <a:solidFill>
                  <a:schemeClr val="tx1"/>
                </a:solidFill>
              </a:rPr>
              <a:t>约翰福音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 </a:t>
            </a:r>
            <a:r>
              <a:rPr lang="en-US" altLang="zh-TW" sz="4400" b="1" dirty="0">
                <a:solidFill>
                  <a:schemeClr val="tx1"/>
                </a:solidFill>
              </a:rPr>
              <a:t>7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:</a:t>
            </a:r>
            <a:r>
              <a:rPr lang="en-US" altLang="zh-TW" sz="4400" b="1" dirty="0">
                <a:solidFill>
                  <a:schemeClr val="tx1"/>
                </a:solidFill>
              </a:rPr>
              <a:t>1</a:t>
            </a:r>
            <a:r>
              <a:rPr lang="en-US" altLang="zh-TW" sz="4400" b="1" dirty="0" smtClean="0">
                <a:solidFill>
                  <a:schemeClr val="tx1"/>
                </a:solidFill>
              </a:rPr>
              <a:t>-53</a:t>
            </a:r>
            <a:endParaRPr lang="en-US" sz="4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33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 </a:t>
            </a:r>
            <a:r>
              <a:rPr lang="en-US" sz="3200" b="1" dirty="0" smtClean="0">
                <a:latin typeface="細明體_HKSCS"/>
                <a:ea typeface="細明體_HKSCS"/>
                <a:cs typeface="細明體_HKSCS"/>
              </a:rPr>
              <a:t>1 這些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事以後，耶穌走遍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加利利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。原來他不願意在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地區往來，因為那些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人想要殺害他。 2 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人的住棚節快到了， 3 耶穌的弟弟們對他說：「你離開這裡到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去吧，好讓你的門徒們也能看到你所做的事。 4 因為人不會又想要出名，又在隱祕中做事。你既然要做這些事，就把自己顯明給世人看吧！」 5 原來連他的弟弟們也不信他。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12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6 耶穌對他們說：</a:t>
            </a:r>
            <a:r>
              <a:rPr lang="en-US" sz="3200" b="1" dirty="0">
                <a:solidFill>
                  <a:schemeClr val="accent2"/>
                </a:solidFill>
                <a:latin typeface="細明體_HKSCS"/>
                <a:ea typeface="細明體_HKSCS"/>
                <a:cs typeface="細明體_HKSCS"/>
              </a:rPr>
              <a:t>「我的時候還沒有來到，而你們的時候隨時都方便。 7 世界不能恨你們，卻是恨我，因為我見證世界的行為是邪惡的。 8 你們上去過節吧，我現在不上去，因為我的時候還沒有到。」 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9 說了這些話，耶穌仍然留在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加利利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地區。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88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10 不過當他的弟弟們上去過節以後，他也上去了，但沒有公開，像是悄悄去的。 11 節日期間，那些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人搜尋耶穌，說：「那個人在哪裡？」 12 人群中有許多人對他議論紛紛；有的說：「他是好人。」也有的說：「不，他是迷惑民眾的。」 13 只是沒有人公開地講論他的事，因為怕那些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人</a:t>
            </a:r>
            <a:r>
              <a:rPr lang="en-US" b="1" dirty="0">
                <a:latin typeface="細明體_HKSCS"/>
                <a:ea typeface="細明體_HKSCS"/>
                <a:cs typeface="細明體_HKSCS"/>
              </a:rPr>
              <a:t>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11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14 可是住棚節已經過了一半，耶穌上聖殿去，開始教導人。 15 那些</a:t>
            </a:r>
            <a:r>
              <a:rPr lang="en-US" sz="3200" b="1" u="sng" dirty="0">
                <a:latin typeface="細明體_HKSCS"/>
                <a:ea typeface="細明體_HKSCS"/>
                <a:cs typeface="細明體_HKSCS"/>
              </a:rPr>
              <a:t>猶太</a:t>
            </a:r>
            <a:r>
              <a:rPr lang="en-US" sz="3200" b="1" dirty="0">
                <a:latin typeface="細明體_HKSCS"/>
                <a:ea typeface="細明體_HKSCS"/>
                <a:cs typeface="細明體_HKSCS"/>
              </a:rPr>
              <a:t>人感到驚奇，說：「這個人沒學過，怎麼懂得經文呢？」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604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b="1" dirty="0">
                <a:latin typeface="細明體_HKSCS"/>
                <a:ea typeface="細明體_HKSCS"/>
                <a:cs typeface="細明體_HKSCS"/>
              </a:rPr>
              <a:t>16 耶穌回答他們，說：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「我的教導不是我自己的，而是那派我來者的。 17 人如果願意遵行神的旨意，就會明白這教導究竟是從神而來</a:t>
            </a:r>
            <a:r>
              <a:rPr lang="en-US" sz="3000" b="1" dirty="0" smtClean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的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，還是我憑自己而講的。 18 憑自己講話的人，是尋求自己的榮耀；但是，尋求那派他來者之榮耀的，他才是真實的，在他裡面沒有不義。 19 </a:t>
            </a:r>
            <a:r>
              <a:rPr lang="en-US" sz="3000" b="1" u="sng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摩西</a:t>
            </a:r>
            <a:r>
              <a:rPr lang="en-US" sz="3000" b="1" dirty="0">
                <a:solidFill>
                  <a:srgbClr val="790A14"/>
                </a:solidFill>
                <a:latin typeface="細明體_HKSCS"/>
                <a:ea typeface="細明體_HKSCS"/>
                <a:cs typeface="細明體_HKSCS"/>
              </a:rPr>
              <a:t>不是把律法傳給你們了嗎？你們當中卻沒有一個人遵行這律法。你們為什麼想要殺我呢？」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384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1559</TotalTime>
  <Words>446</Words>
  <Application>Microsoft Macintosh PowerPoint</Application>
  <PresentationFormat>On-screen Show (4:3)</PresentationFormat>
  <Paragraphs>65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Tradition</vt:lpstr>
      <vt:lpstr>“信心的福音”</vt:lpstr>
      <vt:lpstr>鑰 節</vt:lpstr>
      <vt:lpstr>“我就是生命的食物，到我這裡來的，必定不餓；信我的，永遠不渴。”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我的教導不是我自己的，而是那派我來者的。 </vt:lpstr>
      <vt:lpstr>2. 我是從他而來，                                     是他差派了我。</vt:lpstr>
      <vt:lpstr>3.  我要回到派我來的          那一位面前。</vt:lpstr>
      <vt:lpstr>耶穌的信息</vt:lpstr>
      <vt:lpstr>救恩的泉源</vt:lpstr>
      <vt:lpstr>我的靈澆灌你</vt:lpstr>
      <vt:lpstr>永恆的生命泉源</vt:lpstr>
      <vt:lpstr>PowerPoint Presentation</vt:lpstr>
      <vt:lpstr>耶穌的信息</vt:lpstr>
      <vt:lpstr>照樣差你</vt:lpstr>
      <vt:lpstr>PowerPoint Presentation</vt:lpstr>
      <vt:lpstr> 默想與應用 </vt:lpstr>
      <vt:lpstr>Discussion and Application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约翰福音</dc:title>
  <dc:creator>Apple Apple</dc:creator>
  <cp:lastModifiedBy>Apple Apple</cp:lastModifiedBy>
  <cp:revision>53</cp:revision>
  <cp:lastPrinted>2014-03-15T10:03:50Z</cp:lastPrinted>
  <dcterms:created xsi:type="dcterms:W3CDTF">2014-02-19T11:13:25Z</dcterms:created>
  <dcterms:modified xsi:type="dcterms:W3CDTF">2014-03-15T12:34:17Z</dcterms:modified>
</cp:coreProperties>
</file>