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</p:sldMasterIdLst>
  <p:sldIdLst>
    <p:sldId id="256" r:id="rId3"/>
    <p:sldId id="268" r:id="rId4"/>
    <p:sldId id="264" r:id="rId5"/>
    <p:sldId id="265" r:id="rId6"/>
    <p:sldId id="266" r:id="rId7"/>
    <p:sldId id="267" r:id="rId8"/>
    <p:sldId id="263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3776472"/>
            <a:ext cx="8176461" cy="923871"/>
          </a:xfrm>
        </p:spPr>
        <p:txBody>
          <a:bodyPr/>
          <a:lstStyle/>
          <a:p>
            <a:pPr algn="ctr"/>
            <a:r>
              <a:rPr lang="zh-Hant" altLang="en-US" sz="6600" b="1" dirty="0" smtClean="0">
                <a:solidFill>
                  <a:srgbClr val="194431"/>
                </a:solidFill>
                <a:latin typeface="宋体"/>
                <a:ea typeface="宋体"/>
                <a:cs typeface="宋体"/>
              </a:rPr>
              <a:t>復活與</a:t>
            </a:r>
            <a:r>
              <a:rPr lang="zh-Hant" altLang="en-US" sz="6600" b="1" dirty="0">
                <a:solidFill>
                  <a:srgbClr val="194431"/>
                </a:solidFill>
                <a:latin typeface="宋体"/>
                <a:ea typeface="宋体"/>
                <a:cs typeface="宋体"/>
              </a:rPr>
              <a:t>受洗</a:t>
            </a:r>
            <a:r>
              <a:rPr lang="en-US" altLang="zh-Hant" sz="6600" b="1" dirty="0" smtClean="0">
                <a:solidFill>
                  <a:srgbClr val="194431"/>
                </a:solidFill>
                <a:latin typeface="宋体"/>
                <a:ea typeface="宋体"/>
                <a:cs typeface="宋体"/>
              </a:rPr>
              <a:t>!</a:t>
            </a:r>
            <a:endParaRPr lang="en-US" sz="6600" b="1" dirty="0">
              <a:solidFill>
                <a:srgbClr val="19443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4880356"/>
            <a:ext cx="8266464" cy="910066"/>
          </a:xfrm>
        </p:spPr>
        <p:txBody>
          <a:bodyPr/>
          <a:lstStyle/>
          <a:p>
            <a:pPr algn="ctr"/>
            <a:r>
              <a:rPr lang="zh-Hant" altLang="en-US" sz="4000" b="1" dirty="0" smtClean="0"/>
              <a:t>羅</a:t>
            </a:r>
            <a:r>
              <a:rPr lang="zh-Hant" altLang="en-US" sz="4000" b="1" dirty="0"/>
              <a:t>馬書 </a:t>
            </a:r>
            <a:r>
              <a:rPr lang="en-US" altLang="zh-Hant" sz="4000" b="1" dirty="0"/>
              <a:t>6</a:t>
            </a:r>
            <a:r>
              <a:rPr lang="en-US" altLang="zh-Hant" sz="4000" b="1" dirty="0" smtClean="0"/>
              <a:t>:1-14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7937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 smtClean="0">
                <a:effectLst/>
              </a:rPr>
              <a:t>過新生命的生活</a:t>
            </a:r>
            <a:r>
              <a:rPr lang="en-US" altLang="zh-TW" b="1" i="1" dirty="0" smtClean="0">
                <a:effectLst/>
              </a:rPr>
              <a:t> 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effectLst/>
              </a:rPr>
              <a:t>羅馬書</a:t>
            </a:r>
            <a:r>
              <a:rPr lang="en-US" sz="4000" b="1" dirty="0">
                <a:effectLst/>
              </a:rPr>
              <a:t> 6:</a:t>
            </a:r>
            <a:r>
              <a:rPr lang="en-US" sz="4000" b="1" dirty="0" smtClean="0">
                <a:effectLst/>
              </a:rPr>
              <a:t>4</a:t>
            </a:r>
          </a:p>
          <a:p>
            <a:r>
              <a:rPr lang="zh-TW" altLang="en-US" sz="4000" b="1" dirty="0" smtClean="0">
                <a:solidFill>
                  <a:srgbClr val="F8C000"/>
                </a:solidFill>
                <a:effectLst/>
              </a:rPr>
              <a:t>所以我們藉著洗禮歸入死，</a:t>
            </a:r>
            <a:r>
              <a:rPr lang="en-US" altLang="zh-TW" sz="4000" b="1" dirty="0" smtClean="0">
                <a:solidFill>
                  <a:srgbClr val="F8C000"/>
                </a:solidFill>
                <a:effectLst/>
              </a:rPr>
              <a:t>    </a:t>
            </a:r>
            <a:r>
              <a:rPr lang="zh-TW" altLang="en-US" sz="4000" b="1" dirty="0" smtClean="0">
                <a:solidFill>
                  <a:srgbClr val="F8C000"/>
                </a:solidFill>
                <a:effectLst/>
              </a:rPr>
              <a:t>與</a:t>
            </a:r>
            <a:r>
              <a:rPr lang="zh-TW" altLang="en-US" sz="4000" b="1" dirty="0">
                <a:solidFill>
                  <a:srgbClr val="F8C000"/>
                </a:solidFill>
                <a:effectLst/>
              </a:rPr>
              <a:t>他同葬，</a:t>
            </a:r>
            <a:r>
              <a:rPr lang="zh-TW" altLang="en-US" sz="4000" b="1" dirty="0" smtClean="0">
                <a:solidFill>
                  <a:srgbClr val="F8C000"/>
                </a:solidFill>
                <a:effectLst/>
              </a:rPr>
              <a:t>為的是要我們</a:t>
            </a:r>
            <a:r>
              <a:rPr lang="en-US" altLang="zh-TW" sz="4000" b="1" dirty="0" smtClean="0">
                <a:solidFill>
                  <a:srgbClr val="F8C000"/>
                </a:solidFill>
                <a:effectLst/>
              </a:rPr>
              <a:t>         </a:t>
            </a:r>
            <a:r>
              <a:rPr lang="zh-TW" altLang="en-US" sz="4000" b="1" i="1" dirty="0" smtClean="0">
                <a:solidFill>
                  <a:srgbClr val="F8C000"/>
                </a:solidFill>
                <a:effectLst/>
              </a:rPr>
              <a:t>過</a:t>
            </a:r>
            <a:r>
              <a:rPr lang="zh-TW" altLang="en-US" sz="4000" b="1" i="1" dirty="0">
                <a:solidFill>
                  <a:srgbClr val="F8C000"/>
                </a:solidFill>
                <a:effectLst/>
              </a:rPr>
              <a:t>新生命的生活，</a:t>
            </a:r>
            <a:r>
              <a:rPr lang="zh-TW" altLang="en-US" sz="4000" b="1" dirty="0">
                <a:solidFill>
                  <a:srgbClr val="F8C000"/>
                </a:solidFill>
                <a:effectLst/>
              </a:rPr>
              <a:t>像基督藉著父的榮耀從死人中復活一樣</a:t>
            </a:r>
            <a:r>
              <a:rPr lang="zh-TW" altLang="en-US" sz="4000" b="1" dirty="0" smtClean="0">
                <a:solidFill>
                  <a:srgbClr val="F8C000"/>
                </a:solidFill>
                <a:effectLst/>
              </a:rPr>
              <a:t>。</a:t>
            </a:r>
            <a:endParaRPr lang="en-US" sz="4000" dirty="0">
              <a:solidFill>
                <a:srgbClr val="F8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9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1. </a:t>
            </a:r>
            <a:r>
              <a:rPr lang="zh-TW" altLang="en-US" b="1" dirty="0" smtClean="0"/>
              <a:t>基督為我們的罪捨命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羅馬書 5:</a:t>
            </a:r>
            <a:r>
              <a:rPr lang="en-US" sz="2800" b="1" dirty="0" smtClean="0"/>
              <a:t>8</a:t>
            </a:r>
            <a:endParaRPr lang="en-US" sz="2800" b="1" dirty="0"/>
          </a:p>
          <a:p>
            <a:r>
              <a:rPr lang="zh-Hant" altLang="en-US" sz="2800" b="1" dirty="0" smtClean="0">
                <a:solidFill>
                  <a:srgbClr val="F8C000"/>
                </a:solidFill>
              </a:rPr>
              <a:t>唯</a:t>
            </a:r>
            <a:r>
              <a:rPr lang="zh-Hant" altLang="en-US" sz="2800" b="1" dirty="0">
                <a:solidFill>
                  <a:srgbClr val="F8C000"/>
                </a:solidFill>
              </a:rPr>
              <a:t>有基督在我們還做罪人的時候為我們死，神的愛就在此向我們顯明了</a:t>
            </a:r>
            <a:r>
              <a:rPr lang="zh-Hant" altLang="en-US" sz="2800" b="1" dirty="0" smtClean="0">
                <a:solidFill>
                  <a:srgbClr val="F8C000"/>
                </a:solidFill>
              </a:rPr>
              <a:t>。</a:t>
            </a:r>
          </a:p>
          <a:p>
            <a:r>
              <a:rPr lang="en-US" sz="2800" b="1" dirty="0" smtClean="0"/>
              <a:t>彼得</a:t>
            </a:r>
            <a:r>
              <a:rPr lang="en-US" sz="2800" b="1" dirty="0"/>
              <a:t>前書 3:</a:t>
            </a:r>
            <a:r>
              <a:rPr lang="en-US" sz="2800" b="1" dirty="0" smtClean="0"/>
              <a:t>18</a:t>
            </a:r>
          </a:p>
          <a:p>
            <a:r>
              <a:rPr lang="zh-Hant" altLang="en-US" sz="2800" b="1" dirty="0" smtClean="0">
                <a:solidFill>
                  <a:srgbClr val="F8C000"/>
                </a:solidFill>
              </a:rPr>
              <a:t>因基督也曾一次為罪受苦，</a:t>
            </a:r>
            <a:r>
              <a:rPr lang="zh-Hant" altLang="en-US" sz="2800" b="1" dirty="0">
                <a:solidFill>
                  <a:srgbClr val="F8C000"/>
                </a:solidFill>
              </a:rPr>
              <a:t>就是義的代替不義的，為要引我們到神面前。按著肉體說，他被治死；按著靈性說，他復活了</a:t>
            </a:r>
            <a:r>
              <a:rPr lang="zh-Hant" altLang="en-US" sz="2800" b="1" dirty="0" smtClean="0">
                <a:solidFill>
                  <a:srgbClr val="F8C000"/>
                </a:solidFill>
              </a:rPr>
              <a:t>。</a:t>
            </a:r>
            <a:endParaRPr lang="en-US" sz="2800" b="1" dirty="0">
              <a:solidFill>
                <a:srgbClr val="F8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9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</a:t>
            </a:r>
            <a:r>
              <a:rPr lang="zh-TW" altLang="en-US" b="1" dirty="0" smtClean="0"/>
              <a:t>基督復活使我們得勝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約翰一書 5:4</a:t>
            </a:r>
          </a:p>
          <a:p>
            <a:r>
              <a:rPr lang="zh-Hant" altLang="en-US" sz="2800" b="1" dirty="0">
                <a:solidFill>
                  <a:srgbClr val="F8C000"/>
                </a:solidFill>
              </a:rPr>
              <a:t>因為凡從神生的，就勝過世界。使我們勝了世界的，就是我們的信心。</a:t>
            </a:r>
            <a:endParaRPr lang="en-US" sz="2800" b="1" dirty="0">
              <a:solidFill>
                <a:srgbClr val="F8C000"/>
              </a:solidFill>
            </a:endParaRPr>
          </a:p>
          <a:p>
            <a:r>
              <a:rPr lang="en-US" sz="2800" b="1" dirty="0" smtClean="0"/>
              <a:t>哥</a:t>
            </a:r>
            <a:r>
              <a:rPr lang="en-US" sz="2800" b="1" dirty="0"/>
              <a:t>林多前書 15:</a:t>
            </a:r>
            <a:r>
              <a:rPr lang="en-US" sz="2800" b="1" dirty="0" smtClean="0"/>
              <a:t>57</a:t>
            </a:r>
            <a:endParaRPr lang="en-US" sz="2800" b="1" dirty="0"/>
          </a:p>
          <a:p>
            <a:r>
              <a:rPr lang="zh-Hant" altLang="en-US" sz="2800" b="1" dirty="0" smtClean="0">
                <a:solidFill>
                  <a:srgbClr val="F8C000"/>
                </a:solidFill>
              </a:rPr>
              <a:t>感謝</a:t>
            </a:r>
            <a:r>
              <a:rPr lang="zh-Hant" altLang="en-US" sz="2800" b="1" dirty="0">
                <a:solidFill>
                  <a:srgbClr val="F8C000"/>
                </a:solidFill>
              </a:rPr>
              <a:t>神，使我們藉著我們的主耶穌基督得勝</a:t>
            </a:r>
            <a:r>
              <a:rPr lang="zh-Hant" altLang="en-US" sz="2800" b="1" dirty="0" smtClean="0">
                <a:solidFill>
                  <a:schemeClr val="accent1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xmlns="" val="6415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</a:t>
            </a:r>
            <a:r>
              <a:rPr lang="zh-TW" altLang="en-US" b="1" dirty="0" smtClean="0"/>
              <a:t>在恩典中與基督同活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羅馬書 5:1-</a:t>
            </a:r>
            <a:r>
              <a:rPr lang="en-US" b="1" dirty="0" smtClean="0"/>
              <a:t>2</a:t>
            </a:r>
            <a:endParaRPr lang="zh-Hant" altLang="en-US" b="1" dirty="0"/>
          </a:p>
          <a:p>
            <a:r>
              <a:rPr lang="zh-Hant" altLang="en-US" b="1" dirty="0" smtClean="0">
                <a:solidFill>
                  <a:schemeClr val="accent1"/>
                </a:solidFill>
              </a:rPr>
              <a:t>我們既因信稱</a:t>
            </a:r>
            <a:r>
              <a:rPr lang="zh-Hant" altLang="en-US" b="1" dirty="0">
                <a:solidFill>
                  <a:schemeClr val="accent1"/>
                </a:solidFill>
              </a:rPr>
              <a:t>義，就藉著我們的主耶穌基督得與神相和。 </a:t>
            </a:r>
            <a:r>
              <a:rPr lang="zh-Hant" altLang="en-US" b="1" dirty="0" smtClean="0">
                <a:solidFill>
                  <a:schemeClr val="accent1"/>
                </a:solidFill>
              </a:rPr>
              <a:t>我們又藉著</a:t>
            </a:r>
            <a:r>
              <a:rPr lang="zh-Hant" altLang="en-US" b="1" dirty="0">
                <a:solidFill>
                  <a:schemeClr val="accent1"/>
                </a:solidFill>
              </a:rPr>
              <a:t>他，因信得進入現在所站的這恩典中，並且歡歡喜喜盼望神的榮耀</a:t>
            </a:r>
            <a:r>
              <a:rPr lang="zh-Hant" altLang="en-US" b="1" dirty="0" smtClean="0">
                <a:solidFill>
                  <a:schemeClr val="accent1"/>
                </a:solidFill>
              </a:rPr>
              <a:t>。</a:t>
            </a:r>
          </a:p>
          <a:p>
            <a:r>
              <a:rPr lang="en-US" b="1" dirty="0"/>
              <a:t>歌羅西書 2:6-</a:t>
            </a:r>
            <a:r>
              <a:rPr lang="en-US" b="1" dirty="0" smtClean="0"/>
              <a:t>7</a:t>
            </a:r>
            <a:endParaRPr lang="en-US" b="1" dirty="0"/>
          </a:p>
          <a:p>
            <a:r>
              <a:rPr lang="zh-Hant" altLang="en-US" b="1" dirty="0" smtClean="0">
                <a:solidFill>
                  <a:srgbClr val="F8C000"/>
                </a:solidFill>
              </a:rPr>
              <a:t>你們既然接受了主基督耶穌</a:t>
            </a:r>
            <a:r>
              <a:rPr lang="zh-Hant" altLang="en-US" b="1" dirty="0">
                <a:solidFill>
                  <a:srgbClr val="F8C000"/>
                </a:solidFill>
              </a:rPr>
              <a:t>，就當遵他而行， </a:t>
            </a:r>
            <a:r>
              <a:rPr lang="zh-Hant" altLang="en-US" b="1" dirty="0" smtClean="0">
                <a:solidFill>
                  <a:srgbClr val="F8C000"/>
                </a:solidFill>
              </a:rPr>
              <a:t>在他裡面生</a:t>
            </a:r>
            <a:r>
              <a:rPr lang="zh-Hant" altLang="en-US" b="1" dirty="0">
                <a:solidFill>
                  <a:srgbClr val="F8C000"/>
                </a:solidFill>
              </a:rPr>
              <a:t>根建造，信心堅固，正如你們所領的教訓，感謝的心也更增長了。</a:t>
            </a:r>
            <a:endParaRPr lang="en-US" b="1" dirty="0">
              <a:solidFill>
                <a:srgbClr val="F8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8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回應基督的恩典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3200" b="1" dirty="0" smtClean="0"/>
              <a:t>你可以將一切罪與重擔交</a:t>
            </a:r>
            <a:r>
              <a:rPr lang="en-US" altLang="zh-TW" sz="3200" b="1" dirty="0" smtClean="0"/>
              <a:t>                            </a:t>
            </a:r>
            <a:r>
              <a:rPr lang="zh-TW" altLang="en-US" sz="3200" b="1" dirty="0" smtClean="0">
                <a:solidFill>
                  <a:srgbClr val="F8C000"/>
                </a:solidFill>
              </a:rPr>
              <a:t>在主的釘痕手中！</a:t>
            </a:r>
            <a:endParaRPr lang="en-US" altLang="zh-TW" sz="3200" b="1" dirty="0" smtClean="0">
              <a:solidFill>
                <a:srgbClr val="F8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200" b="1" dirty="0" smtClean="0"/>
              <a:t>你是否有糾纏不清的罪，</a:t>
            </a:r>
            <a:r>
              <a:rPr lang="en-US" altLang="zh-TW" sz="3200" b="1" dirty="0" smtClean="0"/>
              <a:t>                                  </a:t>
            </a:r>
            <a:r>
              <a:rPr lang="zh-TW" altLang="en-US" sz="3200" b="1" dirty="0" smtClean="0">
                <a:solidFill>
                  <a:srgbClr val="F8C000"/>
                </a:solidFill>
              </a:rPr>
              <a:t>今天想要邀請復活的主耶穌</a:t>
            </a:r>
            <a:r>
              <a:rPr lang="en-US" altLang="zh-TW" sz="3200" b="1" dirty="0" smtClean="0">
                <a:solidFill>
                  <a:srgbClr val="F8C000"/>
                </a:solidFill>
              </a:rPr>
              <a:t>                             </a:t>
            </a:r>
            <a:r>
              <a:rPr lang="zh-TW" altLang="en-US" sz="3200" b="1" dirty="0" smtClean="0">
                <a:solidFill>
                  <a:schemeClr val="accent1"/>
                </a:solidFill>
              </a:rPr>
              <a:t>救你脫離綑綁，得復活的自由？</a:t>
            </a:r>
            <a:endParaRPr lang="en-US" altLang="zh-TW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3200" b="1" dirty="0" smtClean="0"/>
              <a:t>在復活主面前，</a:t>
            </a:r>
            <a:r>
              <a:rPr lang="zh-TW" altLang="en-US" sz="3200" b="1" dirty="0" smtClean="0">
                <a:solidFill>
                  <a:srgbClr val="F8C000"/>
                </a:solidFill>
              </a:rPr>
              <a:t>你要向祂感謝哪些恩典？</a:t>
            </a:r>
            <a:endParaRPr lang="en-US" altLang="zh-TW" sz="3200" b="1" dirty="0" smtClean="0">
              <a:solidFill>
                <a:srgbClr val="F8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0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3"/>
            <a:ext cx="8196462" cy="1053880"/>
          </a:xfrm>
        </p:spPr>
        <p:txBody>
          <a:bodyPr/>
          <a:lstStyle/>
          <a:p>
            <a:pPr algn="ctr"/>
            <a:r>
              <a:rPr lang="zh-Hant" altLang="en-US" sz="6600" b="1" dirty="0"/>
              <a:t>耶穌受洗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070370"/>
            <a:ext cx="8196462" cy="750055"/>
          </a:xfrm>
        </p:spPr>
        <p:txBody>
          <a:bodyPr/>
          <a:lstStyle/>
          <a:p>
            <a:pPr algn="ctr"/>
            <a:r>
              <a:rPr lang="cs-CZ" sz="3200" dirty="0" err="1"/>
              <a:t>路加福音</a:t>
            </a:r>
            <a:r>
              <a:rPr lang="cs-CZ" sz="3200" dirty="0"/>
              <a:t> </a:t>
            </a:r>
            <a:r>
              <a:rPr lang="cs-CZ" sz="3200" b="1" dirty="0"/>
              <a:t>3:21-22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2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t" b="1" dirty="0" smtClean="0"/>
              <a:t>“</a:t>
            </a:r>
            <a:r>
              <a:rPr lang="zh-Hant" altLang="en-US" b="1" dirty="0" smtClean="0"/>
              <a:t>我的愛子</a:t>
            </a:r>
            <a:r>
              <a:rPr lang="en-US" altLang="zh-Hant" b="1" dirty="0" smtClean="0"/>
              <a:t> !”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Hant" altLang="en-US" sz="3200" dirty="0" smtClean="0">
                <a:solidFill>
                  <a:srgbClr val="000090"/>
                </a:solidFill>
              </a:rPr>
              <a:t>眾人受了洗</a:t>
            </a:r>
            <a:r>
              <a:rPr lang="zh-Hant" altLang="en-US" sz="3200" dirty="0">
                <a:solidFill>
                  <a:srgbClr val="000090"/>
                </a:solidFill>
              </a:rPr>
              <a:t>，耶穌也受了洗</a:t>
            </a:r>
            <a:r>
              <a:rPr lang="zh-Hant" altLang="en-US" sz="3200" dirty="0" smtClean="0">
                <a:solidFill>
                  <a:srgbClr val="000090"/>
                </a:solidFill>
              </a:rPr>
              <a:t>。</a:t>
            </a:r>
            <a:r>
              <a:rPr lang="en-US" altLang="zh-Hant" sz="3200" dirty="0" smtClean="0">
                <a:solidFill>
                  <a:srgbClr val="000090"/>
                </a:solidFill>
              </a:rPr>
              <a:t>                           </a:t>
            </a:r>
            <a:r>
              <a:rPr lang="zh-Hant" altLang="en-US" sz="3200" dirty="0" smtClean="0">
                <a:solidFill>
                  <a:srgbClr val="000090"/>
                </a:solidFill>
              </a:rPr>
              <a:t>他</a:t>
            </a:r>
            <a:r>
              <a:rPr lang="zh-Hant" altLang="en-US" sz="3200" dirty="0">
                <a:solidFill>
                  <a:srgbClr val="000090"/>
                </a:solidFill>
              </a:rPr>
              <a:t>正在禱告，天就開了， </a:t>
            </a:r>
            <a:r>
              <a:rPr lang="zh-Hant" altLang="en-US" sz="3200" dirty="0" smtClean="0">
                <a:solidFill>
                  <a:srgbClr val="000090"/>
                </a:solidFill>
              </a:rPr>
              <a:t>聖靈仿佛鴿子</a:t>
            </a:r>
            <a:r>
              <a:rPr lang="zh-Hant" altLang="en-US" sz="3200" dirty="0">
                <a:solidFill>
                  <a:srgbClr val="000090"/>
                </a:solidFill>
              </a:rPr>
              <a:t>，有形體地降在他身上；有聲音從天上來，說：</a:t>
            </a:r>
            <a:r>
              <a:rPr lang="zh-Hant" altLang="en-US" sz="3200" b="1" dirty="0">
                <a:solidFill>
                  <a:srgbClr val="660066"/>
                </a:solidFill>
              </a:rPr>
              <a:t>“你是我的愛子，我喜悅你。</a:t>
            </a:r>
            <a:r>
              <a:rPr lang="zh-Hant" altLang="en-US" sz="3200" b="1" dirty="0" smtClean="0">
                <a:solidFill>
                  <a:srgbClr val="660066"/>
                </a:solidFill>
              </a:rPr>
              <a:t>”</a:t>
            </a:r>
          </a:p>
          <a:p>
            <a:pPr marL="0" indent="0">
              <a:buNone/>
            </a:pPr>
            <a:endParaRPr lang="zh-Hant" altLang="en-US" sz="3200" dirty="0">
              <a:solidFill>
                <a:srgbClr val="000090"/>
              </a:solidFill>
            </a:endParaRPr>
          </a:p>
          <a:p>
            <a:pPr algn="r"/>
            <a:r>
              <a:rPr lang="cs-CZ" sz="3200" dirty="0" err="1">
                <a:solidFill>
                  <a:srgbClr val="000090"/>
                </a:solidFill>
              </a:rPr>
              <a:t>路加福音</a:t>
            </a:r>
            <a:r>
              <a:rPr lang="cs-CZ" sz="3200" dirty="0">
                <a:solidFill>
                  <a:srgbClr val="000090"/>
                </a:solidFill>
              </a:rPr>
              <a:t> </a:t>
            </a:r>
            <a:r>
              <a:rPr lang="cs-CZ" sz="3200" b="1" dirty="0">
                <a:solidFill>
                  <a:srgbClr val="000090"/>
                </a:solidFill>
              </a:rPr>
              <a:t>3:21-22</a:t>
            </a:r>
            <a:endParaRPr lang="en-US" sz="3200" dirty="0">
              <a:solidFill>
                <a:srgbClr val="000090"/>
              </a:solidFill>
            </a:endParaRPr>
          </a:p>
          <a:p>
            <a:pPr marL="0" indent="0" algn="r">
              <a:buNone/>
            </a:pPr>
            <a:endParaRPr lang="zh-Hant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8041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289</TotalTime>
  <Words>388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Habitat</vt:lpstr>
      <vt:lpstr>Genesis</vt:lpstr>
      <vt:lpstr>復活與受洗!</vt:lpstr>
      <vt:lpstr>過新生命的生活 !</vt:lpstr>
      <vt:lpstr>1. 基督為我們的罪捨命</vt:lpstr>
      <vt:lpstr>2. 基督復活使我們得勝</vt:lpstr>
      <vt:lpstr>3. 在恩典中與基督同活</vt:lpstr>
      <vt:lpstr>回應基督的恩典</vt:lpstr>
      <vt:lpstr>耶穌受洗</vt:lpstr>
      <vt:lpstr>“我的愛子 !”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與基督同死同活</dc:title>
  <dc:creator>Dan's Dan's</dc:creator>
  <cp:lastModifiedBy>user</cp:lastModifiedBy>
  <cp:revision>25</cp:revision>
  <dcterms:created xsi:type="dcterms:W3CDTF">2016-03-23T05:18:30Z</dcterms:created>
  <dcterms:modified xsi:type="dcterms:W3CDTF">2016-03-26T08:30:38Z</dcterms:modified>
</cp:coreProperties>
</file>