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47"/>
  </p:handoutMasterIdLst>
  <p:sldIdLst>
    <p:sldId id="257" r:id="rId2"/>
    <p:sldId id="258" r:id="rId3"/>
    <p:sldId id="259" r:id="rId4"/>
    <p:sldId id="260" r:id="rId5"/>
    <p:sldId id="267" r:id="rId6"/>
    <p:sldId id="268" r:id="rId7"/>
    <p:sldId id="373" r:id="rId8"/>
    <p:sldId id="261" r:id="rId9"/>
    <p:sldId id="262" r:id="rId10"/>
    <p:sldId id="263" r:id="rId11"/>
    <p:sldId id="264" r:id="rId12"/>
    <p:sldId id="265" r:id="rId13"/>
    <p:sldId id="279" r:id="rId14"/>
    <p:sldId id="266" r:id="rId15"/>
    <p:sldId id="270" r:id="rId16"/>
    <p:sldId id="364" r:id="rId17"/>
    <p:sldId id="271" r:id="rId18"/>
    <p:sldId id="365" r:id="rId19"/>
    <p:sldId id="272" r:id="rId20"/>
    <p:sldId id="366" r:id="rId21"/>
    <p:sldId id="273" r:id="rId22"/>
    <p:sldId id="367" r:id="rId23"/>
    <p:sldId id="274" r:id="rId24"/>
    <p:sldId id="368" r:id="rId25"/>
    <p:sldId id="280" r:id="rId26"/>
    <p:sldId id="275" r:id="rId27"/>
    <p:sldId id="393" r:id="rId28"/>
    <p:sldId id="394" r:id="rId29"/>
    <p:sldId id="395" r:id="rId30"/>
    <p:sldId id="397" r:id="rId31"/>
    <p:sldId id="398" r:id="rId32"/>
    <p:sldId id="399" r:id="rId33"/>
    <p:sldId id="401" r:id="rId34"/>
    <p:sldId id="385" r:id="rId35"/>
    <p:sldId id="386" r:id="rId36"/>
    <p:sldId id="403" r:id="rId37"/>
    <p:sldId id="276" r:id="rId38"/>
    <p:sldId id="381" r:id="rId39"/>
    <p:sldId id="390" r:id="rId40"/>
    <p:sldId id="391" r:id="rId41"/>
    <p:sldId id="404" r:id="rId42"/>
    <p:sldId id="370" r:id="rId43"/>
    <p:sldId id="405" r:id="rId44"/>
    <p:sldId id="406" r:id="rId45"/>
    <p:sldId id="38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10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69B7D-9068-E04D-B372-73C41E8B84E0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D011EC10-9B83-364C-A146-2CA80EF5F8EE}">
      <dgm:prSet phldrT="[Text]"/>
      <dgm:spPr/>
      <dgm:t>
        <a:bodyPr/>
        <a:lstStyle/>
        <a:p>
          <a:r>
            <a:rPr lang="zh-TW" altLang="en-US" b="1" dirty="0">
              <a:solidFill>
                <a:srgbClr val="194431"/>
              </a:solidFill>
              <a:latin typeface="HelveticaNeue"/>
            </a:rPr>
            <a:t>考究</a:t>
          </a:r>
          <a:endParaRPr lang="en-US" dirty="0">
            <a:solidFill>
              <a:srgbClr val="194431"/>
            </a:solidFill>
          </a:endParaRPr>
        </a:p>
      </dgm:t>
    </dgm:pt>
    <dgm:pt modelId="{BE4A0FE8-908F-8748-885E-9FE3503A93E9}" type="parTrans" cxnId="{627B9C00-698E-2E48-8C24-C201A2A08D03}">
      <dgm:prSet/>
      <dgm:spPr/>
      <dgm:t>
        <a:bodyPr/>
        <a:lstStyle/>
        <a:p>
          <a:endParaRPr lang="en-US"/>
        </a:p>
      </dgm:t>
    </dgm:pt>
    <dgm:pt modelId="{F5E8C045-5117-674B-AB33-E1B917CFB246}" type="sibTrans" cxnId="{627B9C00-698E-2E48-8C24-C201A2A08D03}">
      <dgm:prSet/>
      <dgm:spPr/>
      <dgm:t>
        <a:bodyPr/>
        <a:lstStyle/>
        <a:p>
          <a:endParaRPr lang="en-US"/>
        </a:p>
      </dgm:t>
    </dgm:pt>
    <dgm:pt modelId="{A4670E52-8F56-E648-A3F7-03EE7A2AF78E}">
      <dgm:prSet phldrT="[Text]"/>
      <dgm:spPr/>
      <dgm:t>
        <a:bodyPr/>
        <a:lstStyle/>
        <a:p>
          <a:endParaRPr lang="en-US" dirty="0">
            <a:solidFill>
              <a:srgbClr val="194431"/>
            </a:solidFill>
          </a:endParaRPr>
        </a:p>
      </dgm:t>
    </dgm:pt>
    <dgm:pt modelId="{4B177824-932C-5C41-A35E-ACDEFD5BBC1B}" type="parTrans" cxnId="{569941CB-F28F-A448-85F6-D14FFE5964E3}">
      <dgm:prSet/>
      <dgm:spPr/>
      <dgm:t>
        <a:bodyPr/>
        <a:lstStyle/>
        <a:p>
          <a:endParaRPr lang="en-US"/>
        </a:p>
      </dgm:t>
    </dgm:pt>
    <dgm:pt modelId="{C6D5C469-1C3F-7847-A0B3-F236AAAE57A0}" type="sibTrans" cxnId="{569941CB-F28F-A448-85F6-D14FFE5964E3}">
      <dgm:prSet/>
      <dgm:spPr/>
      <dgm:t>
        <a:bodyPr/>
        <a:lstStyle/>
        <a:p>
          <a:endParaRPr lang="en-US"/>
        </a:p>
      </dgm:t>
    </dgm:pt>
    <dgm:pt modelId="{83042000-59B8-B249-A1B7-B8B322FFEC3D}">
      <dgm:prSet phldrT="[Text]"/>
      <dgm:spPr/>
      <dgm:t>
        <a:bodyPr/>
        <a:lstStyle/>
        <a:p>
          <a:endParaRPr lang="en-US" dirty="0">
            <a:solidFill>
              <a:srgbClr val="194431"/>
            </a:solidFill>
          </a:endParaRPr>
        </a:p>
      </dgm:t>
    </dgm:pt>
    <dgm:pt modelId="{88809229-227A-E745-B6FA-B17C3DEEA942}" type="parTrans" cxnId="{456D00D4-3CA2-444D-A2B6-A47AA6BA7680}">
      <dgm:prSet/>
      <dgm:spPr/>
      <dgm:t>
        <a:bodyPr/>
        <a:lstStyle/>
        <a:p>
          <a:endParaRPr lang="en-US"/>
        </a:p>
      </dgm:t>
    </dgm:pt>
    <dgm:pt modelId="{7EE2CD09-3E81-E840-9E80-510A4473FE98}" type="sibTrans" cxnId="{456D00D4-3CA2-444D-A2B6-A47AA6BA7680}">
      <dgm:prSet/>
      <dgm:spPr/>
      <dgm:t>
        <a:bodyPr/>
        <a:lstStyle/>
        <a:p>
          <a:endParaRPr lang="en-US"/>
        </a:p>
      </dgm:t>
    </dgm:pt>
    <dgm:pt modelId="{F71284D8-D902-E94B-9030-E58A5E44A1BC}" type="pres">
      <dgm:prSet presAssocID="{44269B7D-9068-E04D-B372-73C41E8B84E0}" presName="Name0" presStyleCnt="0">
        <dgm:presLayoutVars>
          <dgm:dir/>
          <dgm:animLvl val="lvl"/>
          <dgm:resizeHandles val="exact"/>
        </dgm:presLayoutVars>
      </dgm:prSet>
      <dgm:spPr/>
    </dgm:pt>
    <dgm:pt modelId="{DE15A54D-227D-3F47-B80E-6B39C6FFECA0}" type="pres">
      <dgm:prSet presAssocID="{D011EC10-9B83-364C-A146-2CA80EF5F8EE}" presName="parTxOnly" presStyleLbl="node1" presStyleIdx="0" presStyleCnt="3" custLinFactNeighborX="-821" custLinFactNeighborY="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0844-E79F-724E-AF10-ABCD1AE26E7D}" type="pres">
      <dgm:prSet presAssocID="{F5E8C045-5117-674B-AB33-E1B917CFB246}" presName="parTxOnlySpace" presStyleCnt="0"/>
      <dgm:spPr/>
    </dgm:pt>
    <dgm:pt modelId="{544DEB7A-8B04-6049-9F66-6348EAFEA364}" type="pres">
      <dgm:prSet presAssocID="{A4670E52-8F56-E648-A3F7-03EE7A2AF78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B4FBF-C161-DD47-9461-B795645857D8}" type="pres">
      <dgm:prSet presAssocID="{C6D5C469-1C3F-7847-A0B3-F236AAAE57A0}" presName="parTxOnlySpace" presStyleCnt="0"/>
      <dgm:spPr/>
    </dgm:pt>
    <dgm:pt modelId="{97491AC4-0757-CA4B-BFEC-3930AC064200}" type="pres">
      <dgm:prSet presAssocID="{83042000-59B8-B249-A1B7-B8B322FFEC3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941CB-F28F-A448-85F6-D14FFE5964E3}" srcId="{44269B7D-9068-E04D-B372-73C41E8B84E0}" destId="{A4670E52-8F56-E648-A3F7-03EE7A2AF78E}" srcOrd="1" destOrd="0" parTransId="{4B177824-932C-5C41-A35E-ACDEFD5BBC1B}" sibTransId="{C6D5C469-1C3F-7847-A0B3-F236AAAE57A0}"/>
    <dgm:cxn modelId="{7738BC4A-80FA-194A-AE09-12E8E2996248}" type="presOf" srcId="{83042000-59B8-B249-A1B7-B8B322FFEC3D}" destId="{97491AC4-0757-CA4B-BFEC-3930AC064200}" srcOrd="0" destOrd="0" presId="urn:microsoft.com/office/officeart/2005/8/layout/chevron1"/>
    <dgm:cxn modelId="{E29770A9-FF43-5B40-91DE-299586E57D8D}" type="presOf" srcId="{A4670E52-8F56-E648-A3F7-03EE7A2AF78E}" destId="{544DEB7A-8B04-6049-9F66-6348EAFEA364}" srcOrd="0" destOrd="0" presId="urn:microsoft.com/office/officeart/2005/8/layout/chevron1"/>
    <dgm:cxn modelId="{627B9C00-698E-2E48-8C24-C201A2A08D03}" srcId="{44269B7D-9068-E04D-B372-73C41E8B84E0}" destId="{D011EC10-9B83-364C-A146-2CA80EF5F8EE}" srcOrd="0" destOrd="0" parTransId="{BE4A0FE8-908F-8748-885E-9FE3503A93E9}" sibTransId="{F5E8C045-5117-674B-AB33-E1B917CFB246}"/>
    <dgm:cxn modelId="{9ADB7B61-DDD7-AA4E-A39C-F2CAB44C4980}" type="presOf" srcId="{44269B7D-9068-E04D-B372-73C41E8B84E0}" destId="{F71284D8-D902-E94B-9030-E58A5E44A1BC}" srcOrd="0" destOrd="0" presId="urn:microsoft.com/office/officeart/2005/8/layout/chevron1"/>
    <dgm:cxn modelId="{456D00D4-3CA2-444D-A2B6-A47AA6BA7680}" srcId="{44269B7D-9068-E04D-B372-73C41E8B84E0}" destId="{83042000-59B8-B249-A1B7-B8B322FFEC3D}" srcOrd="2" destOrd="0" parTransId="{88809229-227A-E745-B6FA-B17C3DEEA942}" sibTransId="{7EE2CD09-3E81-E840-9E80-510A4473FE98}"/>
    <dgm:cxn modelId="{FA2B7DA7-A542-5841-9796-9380E7852C76}" type="presOf" srcId="{D011EC10-9B83-364C-A146-2CA80EF5F8EE}" destId="{DE15A54D-227D-3F47-B80E-6B39C6FFECA0}" srcOrd="0" destOrd="0" presId="urn:microsoft.com/office/officeart/2005/8/layout/chevron1"/>
    <dgm:cxn modelId="{88AAC6FC-492F-ED44-8C84-C80CEF535C62}" type="presParOf" srcId="{F71284D8-D902-E94B-9030-E58A5E44A1BC}" destId="{DE15A54D-227D-3F47-B80E-6B39C6FFECA0}" srcOrd="0" destOrd="0" presId="urn:microsoft.com/office/officeart/2005/8/layout/chevron1"/>
    <dgm:cxn modelId="{5B922AE4-F351-E44A-9466-87B01E575E29}" type="presParOf" srcId="{F71284D8-D902-E94B-9030-E58A5E44A1BC}" destId="{A6970844-E79F-724E-AF10-ABCD1AE26E7D}" srcOrd="1" destOrd="0" presId="urn:microsoft.com/office/officeart/2005/8/layout/chevron1"/>
    <dgm:cxn modelId="{DB23A38D-EFB1-2B47-993E-D57E95D3F53E}" type="presParOf" srcId="{F71284D8-D902-E94B-9030-E58A5E44A1BC}" destId="{544DEB7A-8B04-6049-9F66-6348EAFEA364}" srcOrd="2" destOrd="0" presId="urn:microsoft.com/office/officeart/2005/8/layout/chevron1"/>
    <dgm:cxn modelId="{7B524FBA-4ECC-9649-AC06-B5DEA1FBB698}" type="presParOf" srcId="{F71284D8-D902-E94B-9030-E58A5E44A1BC}" destId="{0ADB4FBF-C161-DD47-9461-B795645857D8}" srcOrd="3" destOrd="0" presId="urn:microsoft.com/office/officeart/2005/8/layout/chevron1"/>
    <dgm:cxn modelId="{2B3250BA-5D96-3C47-A65F-58AB45993F61}" type="presParOf" srcId="{F71284D8-D902-E94B-9030-E58A5E44A1BC}" destId="{97491AC4-0757-CA4B-BFEC-3930AC06420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69B7D-9068-E04D-B372-73C41E8B84E0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D011EC10-9B83-364C-A146-2CA80EF5F8EE}">
      <dgm:prSet phldrT="[Text]"/>
      <dgm:spPr/>
      <dgm:t>
        <a:bodyPr/>
        <a:lstStyle/>
        <a:p>
          <a:r>
            <a:rPr lang="zh-TW" altLang="en-US" b="1" dirty="0">
              <a:solidFill>
                <a:srgbClr val="194431"/>
              </a:solidFill>
              <a:latin typeface="HelveticaNeue"/>
            </a:rPr>
            <a:t>考究</a:t>
          </a:r>
          <a:endParaRPr lang="en-US" dirty="0">
            <a:solidFill>
              <a:srgbClr val="194431"/>
            </a:solidFill>
          </a:endParaRPr>
        </a:p>
      </dgm:t>
    </dgm:pt>
    <dgm:pt modelId="{BE4A0FE8-908F-8748-885E-9FE3503A93E9}" type="parTrans" cxnId="{627B9C00-698E-2E48-8C24-C201A2A08D03}">
      <dgm:prSet/>
      <dgm:spPr/>
      <dgm:t>
        <a:bodyPr/>
        <a:lstStyle/>
        <a:p>
          <a:endParaRPr lang="en-US"/>
        </a:p>
      </dgm:t>
    </dgm:pt>
    <dgm:pt modelId="{F5E8C045-5117-674B-AB33-E1B917CFB246}" type="sibTrans" cxnId="{627B9C00-698E-2E48-8C24-C201A2A08D03}">
      <dgm:prSet/>
      <dgm:spPr/>
      <dgm:t>
        <a:bodyPr/>
        <a:lstStyle/>
        <a:p>
          <a:endParaRPr lang="en-US"/>
        </a:p>
      </dgm:t>
    </dgm:pt>
    <dgm:pt modelId="{A4670E52-8F56-E648-A3F7-03EE7A2AF78E}">
      <dgm:prSet phldrT="[Text]"/>
      <dgm:spPr/>
      <dgm:t>
        <a:bodyPr/>
        <a:lstStyle/>
        <a:p>
          <a:r>
            <a:rPr lang="zh-TW" altLang="en-US" b="1" dirty="0">
              <a:solidFill>
                <a:srgbClr val="194431"/>
              </a:solidFill>
              <a:latin typeface="HelveticaNeue"/>
            </a:rPr>
            <a:t>遵行</a:t>
          </a:r>
          <a:endParaRPr lang="en-US" dirty="0">
            <a:solidFill>
              <a:srgbClr val="194431"/>
            </a:solidFill>
          </a:endParaRPr>
        </a:p>
      </dgm:t>
    </dgm:pt>
    <dgm:pt modelId="{4B177824-932C-5C41-A35E-ACDEFD5BBC1B}" type="parTrans" cxnId="{569941CB-F28F-A448-85F6-D14FFE5964E3}">
      <dgm:prSet/>
      <dgm:spPr/>
      <dgm:t>
        <a:bodyPr/>
        <a:lstStyle/>
        <a:p>
          <a:endParaRPr lang="en-US"/>
        </a:p>
      </dgm:t>
    </dgm:pt>
    <dgm:pt modelId="{C6D5C469-1C3F-7847-A0B3-F236AAAE57A0}" type="sibTrans" cxnId="{569941CB-F28F-A448-85F6-D14FFE5964E3}">
      <dgm:prSet/>
      <dgm:spPr/>
      <dgm:t>
        <a:bodyPr/>
        <a:lstStyle/>
        <a:p>
          <a:endParaRPr lang="en-US"/>
        </a:p>
      </dgm:t>
    </dgm:pt>
    <dgm:pt modelId="{83042000-59B8-B249-A1B7-B8B322FFEC3D}">
      <dgm:prSet phldrT="[Text]"/>
      <dgm:spPr/>
      <dgm:t>
        <a:bodyPr/>
        <a:lstStyle/>
        <a:p>
          <a:endParaRPr lang="en-US" dirty="0">
            <a:solidFill>
              <a:srgbClr val="194431"/>
            </a:solidFill>
          </a:endParaRPr>
        </a:p>
      </dgm:t>
    </dgm:pt>
    <dgm:pt modelId="{88809229-227A-E745-B6FA-B17C3DEEA942}" type="parTrans" cxnId="{456D00D4-3CA2-444D-A2B6-A47AA6BA7680}">
      <dgm:prSet/>
      <dgm:spPr/>
      <dgm:t>
        <a:bodyPr/>
        <a:lstStyle/>
        <a:p>
          <a:endParaRPr lang="en-US"/>
        </a:p>
      </dgm:t>
    </dgm:pt>
    <dgm:pt modelId="{7EE2CD09-3E81-E840-9E80-510A4473FE98}" type="sibTrans" cxnId="{456D00D4-3CA2-444D-A2B6-A47AA6BA7680}">
      <dgm:prSet/>
      <dgm:spPr/>
      <dgm:t>
        <a:bodyPr/>
        <a:lstStyle/>
        <a:p>
          <a:endParaRPr lang="en-US"/>
        </a:p>
      </dgm:t>
    </dgm:pt>
    <dgm:pt modelId="{F71284D8-D902-E94B-9030-E58A5E44A1BC}" type="pres">
      <dgm:prSet presAssocID="{44269B7D-9068-E04D-B372-73C41E8B84E0}" presName="Name0" presStyleCnt="0">
        <dgm:presLayoutVars>
          <dgm:dir/>
          <dgm:animLvl val="lvl"/>
          <dgm:resizeHandles val="exact"/>
        </dgm:presLayoutVars>
      </dgm:prSet>
      <dgm:spPr/>
    </dgm:pt>
    <dgm:pt modelId="{DE15A54D-227D-3F47-B80E-6B39C6FFECA0}" type="pres">
      <dgm:prSet presAssocID="{D011EC10-9B83-364C-A146-2CA80EF5F8EE}" presName="parTxOnly" presStyleLbl="node1" presStyleIdx="0" presStyleCnt="3" custLinFactNeighborX="-821" custLinFactNeighborY="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0844-E79F-724E-AF10-ABCD1AE26E7D}" type="pres">
      <dgm:prSet presAssocID="{F5E8C045-5117-674B-AB33-E1B917CFB246}" presName="parTxOnlySpace" presStyleCnt="0"/>
      <dgm:spPr/>
    </dgm:pt>
    <dgm:pt modelId="{544DEB7A-8B04-6049-9F66-6348EAFEA364}" type="pres">
      <dgm:prSet presAssocID="{A4670E52-8F56-E648-A3F7-03EE7A2AF78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B4FBF-C161-DD47-9461-B795645857D8}" type="pres">
      <dgm:prSet presAssocID="{C6D5C469-1C3F-7847-A0B3-F236AAAE57A0}" presName="parTxOnlySpace" presStyleCnt="0"/>
      <dgm:spPr/>
    </dgm:pt>
    <dgm:pt modelId="{97491AC4-0757-CA4B-BFEC-3930AC064200}" type="pres">
      <dgm:prSet presAssocID="{83042000-59B8-B249-A1B7-B8B322FFEC3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941CB-F28F-A448-85F6-D14FFE5964E3}" srcId="{44269B7D-9068-E04D-B372-73C41E8B84E0}" destId="{A4670E52-8F56-E648-A3F7-03EE7A2AF78E}" srcOrd="1" destOrd="0" parTransId="{4B177824-932C-5C41-A35E-ACDEFD5BBC1B}" sibTransId="{C6D5C469-1C3F-7847-A0B3-F236AAAE57A0}"/>
    <dgm:cxn modelId="{9D81F1FE-FC91-3040-BFE4-2A87BEBD10C2}" type="presOf" srcId="{44269B7D-9068-E04D-B372-73C41E8B84E0}" destId="{F71284D8-D902-E94B-9030-E58A5E44A1BC}" srcOrd="0" destOrd="0" presId="urn:microsoft.com/office/officeart/2005/8/layout/chevron1"/>
    <dgm:cxn modelId="{627B9C00-698E-2E48-8C24-C201A2A08D03}" srcId="{44269B7D-9068-E04D-B372-73C41E8B84E0}" destId="{D011EC10-9B83-364C-A146-2CA80EF5F8EE}" srcOrd="0" destOrd="0" parTransId="{BE4A0FE8-908F-8748-885E-9FE3503A93E9}" sibTransId="{F5E8C045-5117-674B-AB33-E1B917CFB246}"/>
    <dgm:cxn modelId="{ACBE1DDF-0DE4-7546-ADC1-A12CE2120EE5}" type="presOf" srcId="{D011EC10-9B83-364C-A146-2CA80EF5F8EE}" destId="{DE15A54D-227D-3F47-B80E-6B39C6FFECA0}" srcOrd="0" destOrd="0" presId="urn:microsoft.com/office/officeart/2005/8/layout/chevron1"/>
    <dgm:cxn modelId="{52D4FB29-E25B-554B-B9E3-6148E86DEBC4}" type="presOf" srcId="{A4670E52-8F56-E648-A3F7-03EE7A2AF78E}" destId="{544DEB7A-8B04-6049-9F66-6348EAFEA364}" srcOrd="0" destOrd="0" presId="urn:microsoft.com/office/officeart/2005/8/layout/chevron1"/>
    <dgm:cxn modelId="{6AC97CDD-0267-634B-AAE0-4C2C3535BBA5}" type="presOf" srcId="{83042000-59B8-B249-A1B7-B8B322FFEC3D}" destId="{97491AC4-0757-CA4B-BFEC-3930AC064200}" srcOrd="0" destOrd="0" presId="urn:microsoft.com/office/officeart/2005/8/layout/chevron1"/>
    <dgm:cxn modelId="{456D00D4-3CA2-444D-A2B6-A47AA6BA7680}" srcId="{44269B7D-9068-E04D-B372-73C41E8B84E0}" destId="{83042000-59B8-B249-A1B7-B8B322FFEC3D}" srcOrd="2" destOrd="0" parTransId="{88809229-227A-E745-B6FA-B17C3DEEA942}" sibTransId="{7EE2CD09-3E81-E840-9E80-510A4473FE98}"/>
    <dgm:cxn modelId="{F4F5F79A-3101-4B43-A02C-3C996FC15E37}" type="presParOf" srcId="{F71284D8-D902-E94B-9030-E58A5E44A1BC}" destId="{DE15A54D-227D-3F47-B80E-6B39C6FFECA0}" srcOrd="0" destOrd="0" presId="urn:microsoft.com/office/officeart/2005/8/layout/chevron1"/>
    <dgm:cxn modelId="{92E2D9E6-D5DC-CF45-8F6D-B308598967AA}" type="presParOf" srcId="{F71284D8-D902-E94B-9030-E58A5E44A1BC}" destId="{A6970844-E79F-724E-AF10-ABCD1AE26E7D}" srcOrd="1" destOrd="0" presId="urn:microsoft.com/office/officeart/2005/8/layout/chevron1"/>
    <dgm:cxn modelId="{03E68311-CF81-0042-8497-42100521AC53}" type="presParOf" srcId="{F71284D8-D902-E94B-9030-E58A5E44A1BC}" destId="{544DEB7A-8B04-6049-9F66-6348EAFEA364}" srcOrd="2" destOrd="0" presId="urn:microsoft.com/office/officeart/2005/8/layout/chevron1"/>
    <dgm:cxn modelId="{CE0C5456-16D0-BA4C-9C29-845E766BF8FF}" type="presParOf" srcId="{F71284D8-D902-E94B-9030-E58A5E44A1BC}" destId="{0ADB4FBF-C161-DD47-9461-B795645857D8}" srcOrd="3" destOrd="0" presId="urn:microsoft.com/office/officeart/2005/8/layout/chevron1"/>
    <dgm:cxn modelId="{312FBE78-7925-F847-8E08-77DEE8C03D06}" type="presParOf" srcId="{F71284D8-D902-E94B-9030-E58A5E44A1BC}" destId="{97491AC4-0757-CA4B-BFEC-3930AC06420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269B7D-9068-E04D-B372-73C41E8B84E0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D011EC10-9B83-364C-A146-2CA80EF5F8EE}">
      <dgm:prSet phldrT="[Text]"/>
      <dgm:spPr/>
      <dgm:t>
        <a:bodyPr/>
        <a:lstStyle/>
        <a:p>
          <a:r>
            <a:rPr lang="zh-TW" altLang="en-US" b="1" dirty="0">
              <a:solidFill>
                <a:srgbClr val="194431"/>
              </a:solidFill>
              <a:latin typeface="HelveticaNeue"/>
            </a:rPr>
            <a:t>考究</a:t>
          </a:r>
          <a:endParaRPr lang="en-US" dirty="0">
            <a:solidFill>
              <a:srgbClr val="194431"/>
            </a:solidFill>
          </a:endParaRPr>
        </a:p>
      </dgm:t>
    </dgm:pt>
    <dgm:pt modelId="{BE4A0FE8-908F-8748-885E-9FE3503A93E9}" type="parTrans" cxnId="{627B9C00-698E-2E48-8C24-C201A2A08D03}">
      <dgm:prSet/>
      <dgm:spPr/>
      <dgm:t>
        <a:bodyPr/>
        <a:lstStyle/>
        <a:p>
          <a:endParaRPr lang="en-US"/>
        </a:p>
      </dgm:t>
    </dgm:pt>
    <dgm:pt modelId="{F5E8C045-5117-674B-AB33-E1B917CFB246}" type="sibTrans" cxnId="{627B9C00-698E-2E48-8C24-C201A2A08D03}">
      <dgm:prSet/>
      <dgm:spPr/>
      <dgm:t>
        <a:bodyPr/>
        <a:lstStyle/>
        <a:p>
          <a:endParaRPr lang="en-US"/>
        </a:p>
      </dgm:t>
    </dgm:pt>
    <dgm:pt modelId="{A4670E52-8F56-E648-A3F7-03EE7A2AF78E}">
      <dgm:prSet phldrT="[Text]"/>
      <dgm:spPr/>
      <dgm:t>
        <a:bodyPr/>
        <a:lstStyle/>
        <a:p>
          <a:r>
            <a:rPr lang="zh-TW" altLang="en-US" b="1" dirty="0">
              <a:solidFill>
                <a:srgbClr val="194431"/>
              </a:solidFill>
              <a:latin typeface="HelveticaNeue"/>
            </a:rPr>
            <a:t>遵行</a:t>
          </a:r>
          <a:endParaRPr lang="en-US" dirty="0">
            <a:solidFill>
              <a:srgbClr val="194431"/>
            </a:solidFill>
          </a:endParaRPr>
        </a:p>
      </dgm:t>
    </dgm:pt>
    <dgm:pt modelId="{4B177824-932C-5C41-A35E-ACDEFD5BBC1B}" type="parTrans" cxnId="{569941CB-F28F-A448-85F6-D14FFE5964E3}">
      <dgm:prSet/>
      <dgm:spPr/>
      <dgm:t>
        <a:bodyPr/>
        <a:lstStyle/>
        <a:p>
          <a:endParaRPr lang="en-US"/>
        </a:p>
      </dgm:t>
    </dgm:pt>
    <dgm:pt modelId="{C6D5C469-1C3F-7847-A0B3-F236AAAE57A0}" type="sibTrans" cxnId="{569941CB-F28F-A448-85F6-D14FFE5964E3}">
      <dgm:prSet/>
      <dgm:spPr/>
      <dgm:t>
        <a:bodyPr/>
        <a:lstStyle/>
        <a:p>
          <a:endParaRPr lang="en-US"/>
        </a:p>
      </dgm:t>
    </dgm:pt>
    <dgm:pt modelId="{83042000-59B8-B249-A1B7-B8B322FFEC3D}">
      <dgm:prSet phldrT="[Text]"/>
      <dgm:spPr/>
      <dgm:t>
        <a:bodyPr/>
        <a:lstStyle/>
        <a:p>
          <a:r>
            <a:rPr lang="zh-TW" altLang="en-US" b="1" dirty="0">
              <a:solidFill>
                <a:srgbClr val="194431"/>
              </a:solidFill>
              <a:latin typeface="HelveticaNeue"/>
            </a:rPr>
            <a:t>教訓</a:t>
          </a:r>
          <a:endParaRPr lang="en-US" dirty="0">
            <a:solidFill>
              <a:srgbClr val="194431"/>
            </a:solidFill>
          </a:endParaRPr>
        </a:p>
      </dgm:t>
    </dgm:pt>
    <dgm:pt modelId="{88809229-227A-E745-B6FA-B17C3DEEA942}" type="parTrans" cxnId="{456D00D4-3CA2-444D-A2B6-A47AA6BA7680}">
      <dgm:prSet/>
      <dgm:spPr/>
      <dgm:t>
        <a:bodyPr/>
        <a:lstStyle/>
        <a:p>
          <a:endParaRPr lang="en-US"/>
        </a:p>
      </dgm:t>
    </dgm:pt>
    <dgm:pt modelId="{7EE2CD09-3E81-E840-9E80-510A4473FE98}" type="sibTrans" cxnId="{456D00D4-3CA2-444D-A2B6-A47AA6BA7680}">
      <dgm:prSet/>
      <dgm:spPr/>
      <dgm:t>
        <a:bodyPr/>
        <a:lstStyle/>
        <a:p>
          <a:endParaRPr lang="en-US"/>
        </a:p>
      </dgm:t>
    </dgm:pt>
    <dgm:pt modelId="{F71284D8-D902-E94B-9030-E58A5E44A1BC}" type="pres">
      <dgm:prSet presAssocID="{44269B7D-9068-E04D-B372-73C41E8B84E0}" presName="Name0" presStyleCnt="0">
        <dgm:presLayoutVars>
          <dgm:dir/>
          <dgm:animLvl val="lvl"/>
          <dgm:resizeHandles val="exact"/>
        </dgm:presLayoutVars>
      </dgm:prSet>
      <dgm:spPr/>
    </dgm:pt>
    <dgm:pt modelId="{DE15A54D-227D-3F47-B80E-6B39C6FFECA0}" type="pres">
      <dgm:prSet presAssocID="{D011EC10-9B83-364C-A146-2CA80EF5F8EE}" presName="parTxOnly" presStyleLbl="node1" presStyleIdx="0" presStyleCnt="3" custLinFactNeighborX="-821" custLinFactNeighborY="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0844-E79F-724E-AF10-ABCD1AE26E7D}" type="pres">
      <dgm:prSet presAssocID="{F5E8C045-5117-674B-AB33-E1B917CFB246}" presName="parTxOnlySpace" presStyleCnt="0"/>
      <dgm:spPr/>
    </dgm:pt>
    <dgm:pt modelId="{544DEB7A-8B04-6049-9F66-6348EAFEA364}" type="pres">
      <dgm:prSet presAssocID="{A4670E52-8F56-E648-A3F7-03EE7A2AF78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B4FBF-C161-DD47-9461-B795645857D8}" type="pres">
      <dgm:prSet presAssocID="{C6D5C469-1C3F-7847-A0B3-F236AAAE57A0}" presName="parTxOnlySpace" presStyleCnt="0"/>
      <dgm:spPr/>
    </dgm:pt>
    <dgm:pt modelId="{97491AC4-0757-CA4B-BFEC-3930AC064200}" type="pres">
      <dgm:prSet presAssocID="{83042000-59B8-B249-A1B7-B8B322FFEC3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E65C5-D972-6244-A975-BDBFECB53D8E}" type="presOf" srcId="{44269B7D-9068-E04D-B372-73C41E8B84E0}" destId="{F71284D8-D902-E94B-9030-E58A5E44A1BC}" srcOrd="0" destOrd="0" presId="urn:microsoft.com/office/officeart/2005/8/layout/chevron1"/>
    <dgm:cxn modelId="{569941CB-F28F-A448-85F6-D14FFE5964E3}" srcId="{44269B7D-9068-E04D-B372-73C41E8B84E0}" destId="{A4670E52-8F56-E648-A3F7-03EE7A2AF78E}" srcOrd="1" destOrd="0" parTransId="{4B177824-932C-5C41-A35E-ACDEFD5BBC1B}" sibTransId="{C6D5C469-1C3F-7847-A0B3-F236AAAE57A0}"/>
    <dgm:cxn modelId="{D4984823-13C9-DD41-841D-8500564E0996}" type="presOf" srcId="{D011EC10-9B83-364C-A146-2CA80EF5F8EE}" destId="{DE15A54D-227D-3F47-B80E-6B39C6FFECA0}" srcOrd="0" destOrd="0" presId="urn:microsoft.com/office/officeart/2005/8/layout/chevron1"/>
    <dgm:cxn modelId="{9B8C3DC6-8626-D249-843F-3A51883164F6}" type="presOf" srcId="{83042000-59B8-B249-A1B7-B8B322FFEC3D}" destId="{97491AC4-0757-CA4B-BFEC-3930AC064200}" srcOrd="0" destOrd="0" presId="urn:microsoft.com/office/officeart/2005/8/layout/chevron1"/>
    <dgm:cxn modelId="{AE44E6C7-8058-B64C-B6F8-185F11857F56}" type="presOf" srcId="{A4670E52-8F56-E648-A3F7-03EE7A2AF78E}" destId="{544DEB7A-8B04-6049-9F66-6348EAFEA364}" srcOrd="0" destOrd="0" presId="urn:microsoft.com/office/officeart/2005/8/layout/chevron1"/>
    <dgm:cxn modelId="{627B9C00-698E-2E48-8C24-C201A2A08D03}" srcId="{44269B7D-9068-E04D-B372-73C41E8B84E0}" destId="{D011EC10-9B83-364C-A146-2CA80EF5F8EE}" srcOrd="0" destOrd="0" parTransId="{BE4A0FE8-908F-8748-885E-9FE3503A93E9}" sibTransId="{F5E8C045-5117-674B-AB33-E1B917CFB246}"/>
    <dgm:cxn modelId="{456D00D4-3CA2-444D-A2B6-A47AA6BA7680}" srcId="{44269B7D-9068-E04D-B372-73C41E8B84E0}" destId="{83042000-59B8-B249-A1B7-B8B322FFEC3D}" srcOrd="2" destOrd="0" parTransId="{88809229-227A-E745-B6FA-B17C3DEEA942}" sibTransId="{7EE2CD09-3E81-E840-9E80-510A4473FE98}"/>
    <dgm:cxn modelId="{5CC259D4-8626-5C48-AAB2-1A9284E34B2F}" type="presParOf" srcId="{F71284D8-D902-E94B-9030-E58A5E44A1BC}" destId="{DE15A54D-227D-3F47-B80E-6B39C6FFECA0}" srcOrd="0" destOrd="0" presId="urn:microsoft.com/office/officeart/2005/8/layout/chevron1"/>
    <dgm:cxn modelId="{5C733F59-6884-2042-9DA5-BC7F6F3382E6}" type="presParOf" srcId="{F71284D8-D902-E94B-9030-E58A5E44A1BC}" destId="{A6970844-E79F-724E-AF10-ABCD1AE26E7D}" srcOrd="1" destOrd="0" presId="urn:microsoft.com/office/officeart/2005/8/layout/chevron1"/>
    <dgm:cxn modelId="{256D6DE4-0E41-1845-A851-A959DC3C7514}" type="presParOf" srcId="{F71284D8-D902-E94B-9030-E58A5E44A1BC}" destId="{544DEB7A-8B04-6049-9F66-6348EAFEA364}" srcOrd="2" destOrd="0" presId="urn:microsoft.com/office/officeart/2005/8/layout/chevron1"/>
    <dgm:cxn modelId="{5580873E-5614-E744-A81B-844EF9DBE15D}" type="presParOf" srcId="{F71284D8-D902-E94B-9030-E58A5E44A1BC}" destId="{0ADB4FBF-C161-DD47-9461-B795645857D8}" srcOrd="3" destOrd="0" presId="urn:microsoft.com/office/officeart/2005/8/layout/chevron1"/>
    <dgm:cxn modelId="{C4F39E64-F841-8B45-AF3E-B75F266E1153}" type="presParOf" srcId="{F71284D8-D902-E94B-9030-E58A5E44A1BC}" destId="{97491AC4-0757-CA4B-BFEC-3930AC06420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5A54D-227D-3F47-B80E-6B39C6FFECA0}">
      <dsp:nvSpPr>
        <dsp:cNvPr id="0" name=""/>
        <dsp:cNvSpPr/>
      </dsp:nvSpPr>
      <dsp:spPr>
        <a:xfrm>
          <a:off x="0" y="1557463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b="1" kern="1200" dirty="0">
              <a:solidFill>
                <a:srgbClr val="194431"/>
              </a:solidFill>
              <a:latin typeface="HelveticaNeue"/>
            </a:rPr>
            <a:t>考究</a:t>
          </a:r>
          <a:endParaRPr lang="en-US" sz="5300" kern="1200" dirty="0">
            <a:solidFill>
              <a:srgbClr val="194431"/>
            </a:solidFill>
          </a:endParaRPr>
        </a:p>
      </dsp:txBody>
      <dsp:txXfrm>
        <a:off x="0" y="1557463"/>
        <a:ext cx="2717001" cy="1086800"/>
      </dsp:txXfrm>
    </dsp:sp>
    <dsp:sp modelId="{544DEB7A-8B04-6049-9F66-6348EAFEA364}">
      <dsp:nvSpPr>
        <dsp:cNvPr id="0" name=""/>
        <dsp:cNvSpPr/>
      </dsp:nvSpPr>
      <dsp:spPr>
        <a:xfrm>
          <a:off x="2447531" y="1547617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rgbClr val="194431"/>
            </a:solidFill>
          </a:endParaRPr>
        </a:p>
      </dsp:txBody>
      <dsp:txXfrm>
        <a:off x="2447531" y="1547617"/>
        <a:ext cx="2717001" cy="1086800"/>
      </dsp:txXfrm>
    </dsp:sp>
    <dsp:sp modelId="{97491AC4-0757-CA4B-BFEC-3930AC064200}">
      <dsp:nvSpPr>
        <dsp:cNvPr id="0" name=""/>
        <dsp:cNvSpPr/>
      </dsp:nvSpPr>
      <dsp:spPr>
        <a:xfrm>
          <a:off x="4892832" y="1547617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rgbClr val="194431"/>
            </a:solidFill>
          </a:endParaRPr>
        </a:p>
      </dsp:txBody>
      <dsp:txXfrm>
        <a:off x="4892832" y="1547617"/>
        <a:ext cx="2717001" cy="108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5A54D-227D-3F47-B80E-6B39C6FFECA0}">
      <dsp:nvSpPr>
        <dsp:cNvPr id="0" name=""/>
        <dsp:cNvSpPr/>
      </dsp:nvSpPr>
      <dsp:spPr>
        <a:xfrm>
          <a:off x="0" y="1557463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b="1" kern="1200" dirty="0">
              <a:solidFill>
                <a:srgbClr val="194431"/>
              </a:solidFill>
              <a:latin typeface="HelveticaNeue"/>
            </a:rPr>
            <a:t>考究</a:t>
          </a:r>
          <a:endParaRPr lang="en-US" sz="5300" kern="1200" dirty="0">
            <a:solidFill>
              <a:srgbClr val="194431"/>
            </a:solidFill>
          </a:endParaRPr>
        </a:p>
      </dsp:txBody>
      <dsp:txXfrm>
        <a:off x="0" y="1557463"/>
        <a:ext cx="2717001" cy="1086800"/>
      </dsp:txXfrm>
    </dsp:sp>
    <dsp:sp modelId="{544DEB7A-8B04-6049-9F66-6348EAFEA364}">
      <dsp:nvSpPr>
        <dsp:cNvPr id="0" name=""/>
        <dsp:cNvSpPr/>
      </dsp:nvSpPr>
      <dsp:spPr>
        <a:xfrm>
          <a:off x="2447531" y="1547617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b="1" kern="1200" dirty="0">
              <a:solidFill>
                <a:srgbClr val="194431"/>
              </a:solidFill>
              <a:latin typeface="HelveticaNeue"/>
            </a:rPr>
            <a:t>遵行</a:t>
          </a:r>
          <a:endParaRPr lang="en-US" sz="5300" kern="1200" dirty="0">
            <a:solidFill>
              <a:srgbClr val="194431"/>
            </a:solidFill>
          </a:endParaRPr>
        </a:p>
      </dsp:txBody>
      <dsp:txXfrm>
        <a:off x="2447531" y="1547617"/>
        <a:ext cx="2717001" cy="1086800"/>
      </dsp:txXfrm>
    </dsp:sp>
    <dsp:sp modelId="{97491AC4-0757-CA4B-BFEC-3930AC064200}">
      <dsp:nvSpPr>
        <dsp:cNvPr id="0" name=""/>
        <dsp:cNvSpPr/>
      </dsp:nvSpPr>
      <dsp:spPr>
        <a:xfrm>
          <a:off x="4892832" y="1547617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rgbClr val="194431"/>
            </a:solidFill>
          </a:endParaRPr>
        </a:p>
      </dsp:txBody>
      <dsp:txXfrm>
        <a:off x="4892832" y="1547617"/>
        <a:ext cx="2717001" cy="108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5A54D-227D-3F47-B80E-6B39C6FFECA0}">
      <dsp:nvSpPr>
        <dsp:cNvPr id="0" name=""/>
        <dsp:cNvSpPr/>
      </dsp:nvSpPr>
      <dsp:spPr>
        <a:xfrm>
          <a:off x="0" y="1557463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b="1" kern="1200" dirty="0">
              <a:solidFill>
                <a:srgbClr val="194431"/>
              </a:solidFill>
              <a:latin typeface="HelveticaNeue"/>
            </a:rPr>
            <a:t>考究</a:t>
          </a:r>
          <a:endParaRPr lang="en-US" sz="5300" kern="1200" dirty="0">
            <a:solidFill>
              <a:srgbClr val="194431"/>
            </a:solidFill>
          </a:endParaRPr>
        </a:p>
      </dsp:txBody>
      <dsp:txXfrm>
        <a:off x="0" y="1557463"/>
        <a:ext cx="2717001" cy="1086800"/>
      </dsp:txXfrm>
    </dsp:sp>
    <dsp:sp modelId="{544DEB7A-8B04-6049-9F66-6348EAFEA364}">
      <dsp:nvSpPr>
        <dsp:cNvPr id="0" name=""/>
        <dsp:cNvSpPr/>
      </dsp:nvSpPr>
      <dsp:spPr>
        <a:xfrm>
          <a:off x="2447531" y="1547617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b="1" kern="1200" dirty="0">
              <a:solidFill>
                <a:srgbClr val="194431"/>
              </a:solidFill>
              <a:latin typeface="HelveticaNeue"/>
            </a:rPr>
            <a:t>遵行</a:t>
          </a:r>
          <a:endParaRPr lang="en-US" sz="5300" kern="1200" dirty="0">
            <a:solidFill>
              <a:srgbClr val="194431"/>
            </a:solidFill>
          </a:endParaRPr>
        </a:p>
      </dsp:txBody>
      <dsp:txXfrm>
        <a:off x="2447531" y="1547617"/>
        <a:ext cx="2717001" cy="1086800"/>
      </dsp:txXfrm>
    </dsp:sp>
    <dsp:sp modelId="{97491AC4-0757-CA4B-BFEC-3930AC064200}">
      <dsp:nvSpPr>
        <dsp:cNvPr id="0" name=""/>
        <dsp:cNvSpPr/>
      </dsp:nvSpPr>
      <dsp:spPr>
        <a:xfrm>
          <a:off x="4892832" y="1547617"/>
          <a:ext cx="2717001" cy="1086800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b="1" kern="1200" dirty="0">
              <a:solidFill>
                <a:srgbClr val="194431"/>
              </a:solidFill>
              <a:latin typeface="HelveticaNeue"/>
            </a:rPr>
            <a:t>教訓</a:t>
          </a:r>
          <a:endParaRPr lang="en-US" sz="5300" kern="1200" dirty="0">
            <a:solidFill>
              <a:srgbClr val="194431"/>
            </a:solidFill>
          </a:endParaRPr>
        </a:p>
      </dsp:txBody>
      <dsp:txXfrm>
        <a:off x="4892832" y="1547617"/>
        <a:ext cx="2717001" cy="108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AC155-501B-1F48-8BDC-AD2676D1AD1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7269-481A-664A-A47E-5B5345666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19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545" y="3926541"/>
            <a:ext cx="7199311" cy="1486055"/>
          </a:xfrm>
        </p:spPr>
        <p:txBody>
          <a:bodyPr/>
          <a:lstStyle/>
          <a:p>
            <a:r>
              <a:rPr lang="en-US" altLang="zh-TW" sz="6000" dirty="0" smtClean="0">
                <a:effectLst/>
                <a:latin typeface="Heiti TC Medium"/>
                <a:ea typeface="Heiti TC Medium"/>
                <a:cs typeface="Heiti TC Medium"/>
              </a:rPr>
              <a:t/>
            </a:r>
            <a:br>
              <a:rPr lang="en-US" altLang="zh-TW" sz="6000" dirty="0" smtClean="0">
                <a:effectLst/>
                <a:latin typeface="Heiti TC Medium"/>
                <a:ea typeface="Heiti TC Medium"/>
                <a:cs typeface="Heiti TC Medium"/>
              </a:rPr>
            </a:br>
            <a:r>
              <a:rPr lang="en-US" altLang="zh-TW" sz="6000" dirty="0" smtClean="0">
                <a:effectLst/>
                <a:latin typeface="Heiti TC Medium"/>
                <a:ea typeface="Heiti TC Medium"/>
                <a:cs typeface="Heiti TC Medium"/>
              </a:rPr>
              <a:t/>
            </a:r>
            <a:br>
              <a:rPr lang="en-US" altLang="zh-TW" sz="6000" dirty="0" smtClean="0">
                <a:effectLst/>
                <a:latin typeface="Heiti TC Medium"/>
                <a:ea typeface="Heiti TC Medium"/>
                <a:cs typeface="Heiti TC Medium"/>
              </a:rPr>
            </a:br>
            <a:r>
              <a:rPr lang="en-US" altLang="zh-TW" sz="6000" dirty="0" smtClean="0">
                <a:effectLst/>
                <a:latin typeface="Heiti TC Medium"/>
                <a:ea typeface="Heiti TC Medium"/>
                <a:cs typeface="Heiti TC Medium"/>
              </a:rPr>
              <a:t/>
            </a:r>
            <a:br>
              <a:rPr lang="en-US" altLang="zh-TW" sz="6000" dirty="0" smtClean="0">
                <a:effectLst/>
                <a:latin typeface="Heiti TC Medium"/>
                <a:ea typeface="Heiti TC Medium"/>
                <a:cs typeface="Heiti TC Medium"/>
              </a:rPr>
            </a:br>
            <a:r>
              <a:rPr lang="zh-TW" altLang="en-US" sz="6000" dirty="0" smtClean="0">
                <a:effectLst/>
                <a:latin typeface="Heiti TC Medium"/>
                <a:ea typeface="Heiti TC Medium"/>
                <a:cs typeface="Heiti TC Medium"/>
              </a:rPr>
              <a:t>在</a:t>
            </a:r>
            <a:r>
              <a:rPr lang="zh-TW" altLang="en-US" sz="6000" dirty="0">
                <a:effectLst/>
                <a:latin typeface="Heiti TC Medium"/>
                <a:ea typeface="Heiti TC Medium"/>
                <a:cs typeface="Heiti TC Medium"/>
              </a:rPr>
              <a:t>神的</a:t>
            </a:r>
            <a:r>
              <a:rPr lang="zh-TW" altLang="en-US" sz="6000" dirty="0" smtClean="0">
                <a:effectLst/>
                <a:latin typeface="Heiti TC Medium"/>
                <a:ea typeface="Heiti TC Medium"/>
                <a:cs typeface="Heiti TC Medium"/>
              </a:rPr>
              <a:t>話語中</a:t>
            </a:r>
            <a:r>
              <a:rPr lang="en-US" sz="6000" dirty="0" smtClean="0">
                <a:effectLst/>
                <a:latin typeface="Heiti TC Medium"/>
                <a:ea typeface="Heiti TC Medium"/>
                <a:cs typeface="Heiti TC Medium"/>
              </a:rPr>
              <a:t>         </a:t>
            </a:r>
            <a:r>
              <a:rPr lang="zh-TW" altLang="en-US" sz="6000" dirty="0" smtClean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altLang="zh-TW" sz="6000" dirty="0" smtClean="0">
                <a:effectLst/>
                <a:latin typeface="Heiti TC Medium"/>
                <a:ea typeface="Heiti TC Medium"/>
                <a:cs typeface="Heiti TC Medium"/>
              </a:rPr>
              <a:t>			</a:t>
            </a:r>
            <a:r>
              <a:rPr lang="zh-TW" altLang="en-US" sz="6000" dirty="0" smtClean="0">
                <a:effectLst/>
                <a:latin typeface="Heiti TC Medium"/>
                <a:ea typeface="Heiti TC Medium"/>
                <a:cs typeface="Heiti TC Medium"/>
              </a:rPr>
              <a:t>深深扎</a:t>
            </a:r>
            <a:r>
              <a:rPr lang="zh-TW" altLang="en-US" sz="6000" dirty="0">
                <a:effectLst/>
                <a:latin typeface="Heiti TC Medium"/>
                <a:ea typeface="Heiti TC Medium"/>
                <a:cs typeface="Heiti TC Medium"/>
              </a:rPr>
              <a:t>根</a:t>
            </a:r>
            <a:r>
              <a:rPr lang="en-US" sz="6000" dirty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6000" dirty="0" smtClean="0">
                <a:effectLst/>
                <a:latin typeface="Heiti TC Medium"/>
                <a:ea typeface="Heiti TC Medium"/>
                <a:cs typeface="Heiti TC Medium"/>
              </a:rPr>
              <a:t>!</a:t>
            </a:r>
            <a:endParaRPr lang="en-US" sz="6000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4964895"/>
            <a:ext cx="7199312" cy="96218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6600" i="1" dirty="0" smtClean="0">
                <a:effectLst/>
              </a:rPr>
              <a:t> </a:t>
            </a:r>
            <a:endParaRPr lang="en-US" sz="6600" i="1" dirty="0"/>
          </a:p>
        </p:txBody>
      </p:sp>
      <p:pic>
        <p:nvPicPr>
          <p:cNvPr id="5" name="Picture Placeholder 4" descr="photo of bible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35" r="12235"/>
          <a:stretch>
            <a:fillRect/>
          </a:stretch>
        </p:blipFill>
        <p:spPr>
          <a:xfrm rot="504148">
            <a:off x="4493545" y="555042"/>
            <a:ext cx="4142460" cy="3085398"/>
          </a:xfrm>
        </p:spPr>
      </p:pic>
    </p:spTree>
    <p:extLst>
      <p:ext uri="{BB962C8B-B14F-4D97-AF65-F5344CB8AC3E}">
        <p14:creationId xmlns="" xmlns:p14="http://schemas.microsoft.com/office/powerpoint/2010/main" val="41834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spcBef>
                <a:spcPts val="2000"/>
              </a:spcBef>
              <a:buAutoNum type="arabicPeriod" startAt="3"/>
            </a:pP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讀聖經最重要的目的不是通曉聖經，</a:t>
            </a:r>
            <a:r>
              <a:rPr lang="en-US" altLang="zh-CN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而是認識 神。</a:t>
            </a:r>
            <a:endParaRPr lang="en-US" sz="3200" dirty="0">
              <a:solidFill>
                <a:srgbClr val="F8C000"/>
              </a:solidFill>
              <a:effectLst/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r>
              <a:rPr lang="en-US" sz="3200" b="1" dirty="0">
                <a:effectLst/>
              </a:rPr>
              <a:t>“The primary purpose of reading the Bible is not to know the Bible but to know God.” </a:t>
            </a:r>
            <a:r>
              <a:rPr lang="en-US" sz="3200" b="1" i="1" dirty="0">
                <a:effectLst/>
              </a:rPr>
              <a:t>(James Merritt)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69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spcBef>
                <a:spcPts val="2000"/>
              </a:spcBef>
              <a:buAutoNum type="arabicPeriod" startAt="4"/>
            </a:pP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聖經不是要給我們更多的資訊，而是叫我們得著蛻變。</a:t>
            </a:r>
            <a:r>
              <a:rPr 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(</a:t>
            </a: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慕迪</a:t>
            </a:r>
            <a:r>
              <a:rPr 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effectLst/>
              </a:rPr>
              <a:t>“The Bible was not given for our information but for our transformation.” </a:t>
            </a:r>
            <a:r>
              <a:rPr lang="en-US" sz="3200" b="1" i="1" dirty="0">
                <a:effectLst/>
              </a:rPr>
              <a:t>(Dwight Moody)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79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2" indent="-514350">
              <a:spcBef>
                <a:spcPts val="2000"/>
              </a:spcBef>
              <a:buAutoNum type="arabicPeriod" startAt="5"/>
            </a:pPr>
            <a:r>
              <a:rPr lang="zh-CN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神的道是活潑</a:t>
            </a: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的，是有功效的，比一切兩刃的劍更快，</a:t>
            </a:r>
            <a:r>
              <a:rPr lang="zh-CN" altLang="en-US" sz="3200" dirty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甚至</a:t>
            </a:r>
            <a:r>
              <a:rPr lang="zh-CN" altLang="en-US" sz="3200" dirty="0">
                <a:effectLst/>
                <a:latin typeface="Heiti TC Medium"/>
                <a:ea typeface="Heiti TC Medium"/>
                <a:cs typeface="Heiti TC Medium"/>
              </a:rPr>
              <a:t>魂與靈，骨節與骨髓，都能刺入、剖開，連心中的思念和主意都能辨明。</a:t>
            </a: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並且</a:t>
            </a:r>
            <a:r>
              <a:rPr lang="zh-CN" altLang="en-US" sz="3200" dirty="0">
                <a:effectLst/>
                <a:latin typeface="Heiti TC Medium"/>
                <a:ea typeface="Heiti TC Medium"/>
                <a:cs typeface="Heiti TC Medium"/>
              </a:rPr>
              <a:t>被造的沒有一樣在他面前不顯然的；原來萬物在那與我們有關係的主眼前，都是赤露敞開的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。</a:t>
            </a:r>
            <a:r>
              <a:rPr lang="en-US" altLang="zh-CN" sz="3200" dirty="0" smtClean="0">
                <a:effectLst/>
                <a:latin typeface="Heiti TC Medium"/>
                <a:ea typeface="Heiti TC Medium"/>
                <a:cs typeface="Heiti TC Medium"/>
              </a:rPr>
              <a:t>                  </a:t>
            </a:r>
            <a:r>
              <a:rPr lang="en-US" sz="3200" dirty="0" smtClean="0">
                <a:effectLst/>
                <a:latin typeface="Heiti TC Medium"/>
                <a:ea typeface="Heiti TC Medium"/>
                <a:cs typeface="Heiti TC Medium"/>
              </a:rPr>
              <a:t>(</a:t>
            </a:r>
            <a:r>
              <a:rPr lang="zh-CN" altLang="en-US" sz="3200" dirty="0">
                <a:effectLst/>
                <a:latin typeface="Heiti TC Medium"/>
                <a:ea typeface="Heiti TC Medium"/>
                <a:cs typeface="Heiti TC Medium"/>
              </a:rPr>
              <a:t>來</a:t>
            </a:r>
            <a:r>
              <a:rPr lang="en-US" altLang="zh-CN" sz="3200" dirty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200" dirty="0">
                <a:effectLst/>
                <a:latin typeface="Heiti TC Medium"/>
                <a:ea typeface="Heiti TC Medium"/>
                <a:cs typeface="Heiti TC Medium"/>
              </a:rPr>
              <a:t>4:12-13)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76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863605"/>
          </a:xfrm>
        </p:spPr>
        <p:txBody>
          <a:bodyPr/>
          <a:lstStyle/>
          <a:p>
            <a:pPr algn="l"/>
            <a:r>
              <a:rPr lang="en-US" altLang="zh-CN" dirty="0">
                <a:effectLst/>
                <a:latin typeface="Heiti TC Medium"/>
                <a:ea typeface="Heiti TC Medium"/>
                <a:cs typeface="Heiti TC Medium"/>
              </a:rPr>
              <a:t>2</a:t>
            </a:r>
            <a:r>
              <a:rPr lang="en-US" altLang="zh-CN" dirty="0" smtClean="0">
                <a:effectLst/>
                <a:latin typeface="Heiti TC Medium"/>
                <a:ea typeface="Heiti TC Medium"/>
                <a:cs typeface="Heiti TC Medium"/>
              </a:rPr>
              <a:t>.  </a:t>
            </a:r>
            <a:r>
              <a:rPr lang="zh-TW" altLang="en-US" dirty="0" smtClean="0">
                <a:effectLst/>
                <a:latin typeface="Heiti TC Medium"/>
                <a:ea typeface="Heiti TC Medium"/>
                <a:cs typeface="Heiti TC Medium"/>
              </a:rPr>
              <a:t>為什麼要</a:t>
            </a:r>
            <a:r>
              <a:rPr lang="en-US" altLang="zh-TW" dirty="0" smtClean="0">
                <a:effectLst/>
                <a:latin typeface="Heiti TC Medium"/>
                <a:ea typeface="Heiti TC Medium"/>
                <a:cs typeface="Heiti TC Medium"/>
              </a:rPr>
              <a:t/>
            </a:r>
            <a:br>
              <a:rPr lang="en-US" altLang="zh-TW" dirty="0" smtClean="0">
                <a:effectLst/>
                <a:latin typeface="Heiti TC Medium"/>
                <a:ea typeface="Heiti TC Medium"/>
                <a:cs typeface="Heiti TC Medium"/>
              </a:rPr>
            </a:br>
            <a:r>
              <a:rPr lang="en-US" altLang="zh-TW" dirty="0" smtClean="0">
                <a:effectLst/>
                <a:latin typeface="Heiti TC Medium"/>
                <a:ea typeface="Heiti TC Medium"/>
                <a:cs typeface="Heiti TC Medium"/>
              </a:rPr>
              <a:t>	</a:t>
            </a:r>
            <a:r>
              <a:rPr lang="zh-TW" altLang="en-US" dirty="0" smtClean="0">
                <a:effectLst/>
                <a:latin typeface="Heiti TC Medium"/>
                <a:ea typeface="Heiti TC Medium"/>
                <a:cs typeface="Heiti TC Medium"/>
              </a:rPr>
              <a:t>深深扎根在神</a:t>
            </a:r>
            <a:r>
              <a:rPr lang="zh-TW" altLang="en-US" dirty="0">
                <a:effectLst/>
                <a:latin typeface="Heiti TC Medium"/>
                <a:ea typeface="Heiti TC Medium"/>
                <a:cs typeface="Heiti TC Medium"/>
              </a:rPr>
              <a:t>的話語中</a:t>
            </a:r>
            <a:r>
              <a:rPr lang="zh-TW" altLang="en-US" dirty="0" smtClean="0">
                <a:effectLst/>
                <a:latin typeface="Heiti TC Medium"/>
                <a:ea typeface="Heiti TC Medium"/>
                <a:cs typeface="Heiti TC Medium"/>
              </a:rPr>
              <a:t>？</a:t>
            </a:r>
            <a:endParaRPr lang="en-US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62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altLang="zh-CN" sz="48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A</a:t>
            </a:r>
            <a:r>
              <a:rPr lang="en-US" altLang="zh-CN" sz="4800" dirty="0" smtClean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. </a:t>
            </a:r>
            <a:r>
              <a:rPr lang="zh-CN" sz="4800" dirty="0" smtClean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請寫下</a:t>
            </a:r>
            <a:r>
              <a:rPr lang="zh-TW" sz="48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三</a:t>
            </a:r>
            <a:r>
              <a:rPr lang="zh-CN" sz="4800" dirty="0" smtClean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個你研讀 </a:t>
            </a:r>
            <a:r>
              <a:rPr lang="zh-CN" altLang="en-US" sz="4800" dirty="0" smtClean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 </a:t>
            </a:r>
            <a:r>
              <a:rPr lang="en-US" altLang="zh-CN" sz="4800" dirty="0" smtClean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      		     </a:t>
            </a:r>
            <a:r>
              <a:rPr lang="zh-CN" sz="4800" dirty="0" smtClean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神話語的</a:t>
            </a:r>
            <a:r>
              <a:rPr lang="zh-CN" sz="48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原因</a:t>
            </a:r>
            <a:r>
              <a:rPr lang="en-US" sz="48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1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2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3.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18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B</a:t>
            </a:r>
            <a:r>
              <a:rPr lang="en-US" altLang="zh-CN" dirty="0" smtClean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. </a:t>
            </a:r>
            <a:r>
              <a:rPr lang="zh-CN" altLang="en-US" dirty="0" smtClean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這是我研讀 </a:t>
            </a:r>
            <a:r>
              <a:rPr lang="en-US" altLang="zh-CN" dirty="0" smtClean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            		 		 </a:t>
            </a:r>
            <a:r>
              <a:rPr lang="zh-CN" altLang="en-US" dirty="0" smtClean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神話語的</a:t>
            </a:r>
            <a:r>
              <a:rPr lang="zh-CN" altLang="en-US" dirty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五個原因</a:t>
            </a:r>
            <a:r>
              <a:rPr lang="en-US" altLang="zh-CN" dirty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:</a:t>
            </a:r>
            <a:endParaRPr lang="en-US" dirty="0">
              <a:solidFill>
                <a:srgbClr val="194431"/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742950">
              <a:spcBef>
                <a:spcPts val="2000"/>
              </a:spcBef>
              <a:buFont typeface="+mj-lt"/>
              <a:buAutoNum type="arabicPeriod"/>
            </a:pPr>
            <a:r>
              <a:rPr lang="zh-CN" alt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神的話語是“使我認識祂、愛祂並且效法基督”唯一權威的來源</a:t>
            </a:r>
            <a:r>
              <a:rPr lang="zh-CN" altLang="en-US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！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(</a:t>
            </a:r>
            <a:r>
              <a:rPr lang="zh-CN" altLang="en-US" sz="3600" dirty="0" smtClean="0">
                <a:effectLst/>
                <a:latin typeface="Heiti TC Medium"/>
                <a:ea typeface="Heiti TC Medium"/>
                <a:cs typeface="Heiti TC Medium"/>
              </a:rPr>
              <a:t>路</a:t>
            </a:r>
            <a:r>
              <a:rPr lang="en-US" altLang="zh-CN" sz="3600" dirty="0" smtClean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24</a:t>
            </a:r>
            <a:r>
              <a:rPr lang="en-US" sz="3600" dirty="0">
                <a:effectLst/>
                <a:latin typeface="Heiti TC Medium"/>
                <a:ea typeface="Heiti TC Medium"/>
                <a:cs typeface="Heiti TC Medium"/>
              </a:rPr>
              <a:t>:27</a:t>
            </a:r>
            <a:r>
              <a:rPr lang="en-US" altLang="zh-CN" sz="3600" dirty="0">
                <a:effectLst/>
                <a:latin typeface="Heiti TC Medium"/>
                <a:ea typeface="Heiti TC Medium"/>
                <a:cs typeface="Heiti TC Medium"/>
              </a:rPr>
              <a:t>, 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44</a:t>
            </a:r>
            <a:r>
              <a:rPr lang="en-US" altLang="zh-TW" sz="3600" dirty="0" smtClean="0">
                <a:effectLst/>
                <a:latin typeface="Heiti TC Medium"/>
                <a:ea typeface="Heiti TC Medium"/>
                <a:cs typeface="Heiti TC Medium"/>
              </a:rPr>
              <a:t>-45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)</a:t>
            </a:r>
            <a:endParaRPr lang="en-US" sz="3600" dirty="0">
              <a:effectLst/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89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ja-JP" altLang="en-US" sz="40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路加福音</a:t>
            </a:r>
            <a:r>
              <a:rPr lang="en-US" altLang="ja-JP" sz="40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4000" dirty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24:27</a:t>
            </a:r>
            <a:r>
              <a:rPr lang="en-US" sz="40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, </a:t>
            </a:r>
            <a:r>
              <a:rPr lang="en-US" sz="4000" dirty="0" smtClean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44-45</a:t>
            </a:r>
            <a:endParaRPr lang="en-US" sz="4000" dirty="0">
              <a:solidFill>
                <a:schemeClr val="tx2"/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27 </a:t>
            </a:r>
            <a:r>
              <a:rPr lang="zh-TW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於是他從摩西和眾先知起，把所有關於自己的經文，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都給他們解釋明白了。</a:t>
            </a:r>
          </a:p>
          <a:p>
            <a:pPr marL="0" indent="0">
              <a:buNone/>
            </a:pPr>
            <a:r>
              <a:rPr lang="en-US" altLang="zh-TW" sz="3200" dirty="0">
                <a:latin typeface="Heiti TC Medium"/>
                <a:ea typeface="Heiti TC Medium"/>
                <a:cs typeface="Heiti TC Medium"/>
              </a:rPr>
              <a:t>44 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主對他們說：</a:t>
            </a:r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“這就是我從前與你們同在的時候，對你們說過的話：摩西的律法、先知書和詩篇上所記關於我的一切事，都必定應驗。” </a:t>
            </a:r>
            <a:r>
              <a:rPr lang="en-US" altLang="zh-TW" sz="3200" dirty="0">
                <a:latin typeface="Heiti TC Medium"/>
                <a:ea typeface="Heiti TC Medium"/>
                <a:cs typeface="Heiti TC Medium"/>
              </a:rPr>
              <a:t>45 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於是他開他們的心竅，使他們明白聖經</a:t>
            </a:r>
            <a:r>
              <a:rPr lang="en-US" altLang="zh-TW" sz="3200" dirty="0">
                <a:latin typeface="Heiti TC Medium"/>
                <a:ea typeface="Heiti TC Medium"/>
                <a:cs typeface="Heiti TC Medium"/>
              </a:rPr>
              <a:t> .</a:t>
            </a:r>
            <a:endParaRPr lang="en-US" sz="32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8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 startAt="2"/>
            </a:pPr>
            <a:r>
              <a:rPr lang="zh-TW" altLang="en-US" sz="36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神的話語是獨</a:t>
            </a:r>
            <a:r>
              <a:rPr lang="zh-TW" altLang="en-US" sz="3600" dirty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特的，也是祂親自啟示的，能裝備屬於神的人去完成一切神所交託的事</a:t>
            </a:r>
            <a:r>
              <a:rPr lang="zh-TW" altLang="en-US" sz="36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！</a:t>
            </a:r>
            <a:r>
              <a:rPr lang="en-US" altLang="zh-CN" sz="36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             </a:t>
            </a:r>
          </a:p>
          <a:p>
            <a:pPr marL="742950" indent="-742950">
              <a:buNone/>
            </a:pPr>
            <a:r>
              <a:rPr lang="en-US" altLang="zh-CN" sz="36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	 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(</a:t>
            </a:r>
            <a:r>
              <a:rPr lang="zh-CN" altLang="en-US" sz="3600" dirty="0" smtClean="0">
                <a:effectLst/>
                <a:latin typeface="Heiti TC Medium"/>
                <a:ea typeface="Heiti TC Medium"/>
                <a:cs typeface="Heiti TC Medium"/>
              </a:rPr>
              <a:t>提</a:t>
            </a:r>
            <a:r>
              <a:rPr lang="zh-TW" altLang="en-US" sz="3600" dirty="0" smtClean="0">
                <a:effectLst/>
                <a:latin typeface="Heiti TC Medium"/>
                <a:ea typeface="Heiti TC Medium"/>
                <a:cs typeface="Heiti TC Medium"/>
              </a:rPr>
              <a:t>後</a:t>
            </a:r>
            <a:r>
              <a:rPr lang="en-US" altLang="zh-CN" sz="3600" dirty="0" smtClean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3</a:t>
            </a:r>
            <a:r>
              <a:rPr lang="en-US" sz="3600" dirty="0">
                <a:effectLst/>
                <a:latin typeface="Heiti TC Medium"/>
                <a:ea typeface="Heiti TC Medium"/>
                <a:cs typeface="Heiti TC Medium"/>
              </a:rPr>
              <a:t>:16-17)</a:t>
            </a:r>
          </a:p>
          <a:p>
            <a:pPr marL="0" indent="0">
              <a:buNone/>
            </a:pPr>
            <a:endParaRPr lang="en-US" sz="3600" b="1" dirty="0">
              <a:effectLst/>
            </a:endParaRPr>
          </a:p>
          <a:p>
            <a:pPr marL="0" indent="0">
              <a:buNone/>
            </a:pP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9336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Heiti TC Medium"/>
                <a:ea typeface="Heiti TC Medium"/>
                <a:cs typeface="Heiti TC Medium"/>
              </a:rPr>
              <a:t>提摩太後書</a:t>
            </a:r>
            <a:r>
              <a:rPr lang="en-US" sz="4000" dirty="0">
                <a:latin typeface="Heiti TC Medium"/>
                <a:ea typeface="Heiti TC Medium"/>
                <a:cs typeface="Heiti TC Medium"/>
              </a:rPr>
              <a:t> 3:16-17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Heiti TC Medium"/>
                <a:ea typeface="Heiti TC Medium"/>
                <a:cs typeface="Heiti TC Medium"/>
              </a:rPr>
              <a:t>16 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聖經都是神所默示的，於</a:t>
            </a:r>
            <a:r>
              <a:rPr lang="zh-TW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教訓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、</a:t>
            </a:r>
            <a:r>
              <a:rPr lang="zh-TW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督責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、</a:t>
            </a:r>
            <a:r>
              <a:rPr lang="zh-TW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使人歸正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、</a:t>
            </a:r>
            <a:r>
              <a:rPr lang="zh-TW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教導人學義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都是有益的， </a:t>
            </a:r>
            <a:r>
              <a:rPr lang="en-US" altLang="zh-TW" sz="3600" dirty="0">
                <a:latin typeface="Heiti TC Medium"/>
                <a:ea typeface="Heiti TC Medium"/>
                <a:cs typeface="Heiti TC Medium"/>
              </a:rPr>
              <a:t>17 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叫屬神的人</a:t>
            </a:r>
            <a:r>
              <a:rPr lang="zh-TW" altLang="en-US" sz="36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得以完全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，預備行各樣的善事。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9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742950">
              <a:spcBef>
                <a:spcPts val="2000"/>
              </a:spcBef>
              <a:buAutoNum type="arabicPeriod" startAt="3"/>
            </a:pPr>
            <a:r>
              <a:rPr lang="zh-CN" alt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神希望我竭力尋求祂的喜悅，並正確的講解真理的道！ </a:t>
            </a:r>
            <a:r>
              <a:rPr lang="en-US" altLang="zh-CN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     </a:t>
            </a:r>
            <a:r>
              <a:rPr lang="en-US" altLang="zh-CN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    </a:t>
            </a:r>
            <a:r>
              <a:rPr lang="zh-TW" altLang="en-US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   </a:t>
            </a:r>
            <a:r>
              <a:rPr lang="en-US" altLang="zh-CN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 </a:t>
            </a:r>
            <a:r>
              <a:rPr lang="en-US" sz="3600" dirty="0">
                <a:effectLst/>
                <a:latin typeface="Heiti TC Medium"/>
                <a:ea typeface="Heiti TC Medium"/>
                <a:cs typeface="Heiti TC Medium"/>
              </a:rPr>
              <a:t>(</a:t>
            </a:r>
            <a:r>
              <a:rPr lang="zh-CN" altLang="en-US" sz="3600" dirty="0" smtClean="0">
                <a:effectLst/>
                <a:latin typeface="Heiti TC Medium"/>
                <a:ea typeface="Heiti TC Medium"/>
                <a:cs typeface="Heiti TC Medium"/>
              </a:rPr>
              <a:t>提後</a:t>
            </a:r>
            <a:r>
              <a:rPr lang="en-US" altLang="zh-CN" sz="3600" dirty="0" smtClean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2</a:t>
            </a:r>
            <a:r>
              <a:rPr lang="en-US" sz="3600" dirty="0">
                <a:effectLst/>
                <a:latin typeface="Heiti TC Medium"/>
                <a:ea typeface="Heiti TC Medium"/>
                <a:cs typeface="Heiti TC Medium"/>
              </a:rPr>
              <a:t>:15)</a:t>
            </a:r>
          </a:p>
          <a:p>
            <a:pPr marL="0" lvl="2" indent="0">
              <a:spcBef>
                <a:spcPts val="2000"/>
              </a:spcBef>
              <a:buNone/>
            </a:pPr>
            <a:endParaRPr lang="en-US" sz="36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91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/>
                <a:latin typeface="Heiti TC Medium"/>
                <a:ea typeface="Heiti TC Medium"/>
                <a:cs typeface="Heiti TC Medium"/>
              </a:rPr>
              <a:t>1</a:t>
            </a:r>
            <a:r>
              <a:rPr lang="en-US" altLang="zh-CN" dirty="0" smtClean="0">
                <a:effectLst/>
                <a:latin typeface="Heiti TC Medium"/>
                <a:ea typeface="Heiti TC Medium"/>
                <a:cs typeface="Heiti TC Medium"/>
              </a:rPr>
              <a:t>.  </a:t>
            </a:r>
            <a:r>
              <a:rPr lang="zh-TW" altLang="en-US" dirty="0" smtClean="0">
                <a:effectLst/>
                <a:latin typeface="Heiti TC Medium"/>
                <a:ea typeface="Heiti TC Medium"/>
                <a:cs typeface="Heiti TC Medium"/>
              </a:rPr>
              <a:t>聖經</a:t>
            </a:r>
            <a:r>
              <a:rPr lang="en-US" dirty="0">
                <a:effectLst/>
                <a:latin typeface="Heiti TC Medium"/>
                <a:ea typeface="Heiti TC Medium"/>
                <a:cs typeface="Heiti TC Medium"/>
              </a:rPr>
              <a:t>: </a:t>
            </a:r>
            <a:r>
              <a:rPr lang="zh-TW" altLang="en-US" dirty="0">
                <a:effectLst/>
                <a:latin typeface="Heiti TC Medium"/>
                <a:ea typeface="Heiti TC Medium"/>
                <a:cs typeface="Heiti TC Medium"/>
              </a:rPr>
              <a:t>全世界最暢銷</a:t>
            </a:r>
            <a:r>
              <a:rPr lang="zh-TW" altLang="en-US" dirty="0" smtClean="0">
                <a:effectLst/>
                <a:latin typeface="Heiti TC Medium"/>
                <a:ea typeface="Heiti TC Medium"/>
                <a:cs typeface="Heiti TC Medium"/>
              </a:rPr>
              <a:t>的書</a:t>
            </a:r>
            <a:endParaRPr lang="en-US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16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Heiti TC Medium"/>
                <a:ea typeface="Heiti TC Medium"/>
                <a:cs typeface="Heiti TC Medium"/>
              </a:rPr>
              <a:t>提摩太後書</a:t>
            </a:r>
            <a:r>
              <a:rPr lang="en-US" sz="4000" dirty="0">
                <a:latin typeface="Heiti TC Medium"/>
                <a:ea typeface="Heiti TC Medium"/>
                <a:cs typeface="Heiti TC Medium"/>
              </a:rPr>
              <a:t> 2:15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Heiti TC Medium"/>
                <a:ea typeface="Heiti TC Medium"/>
                <a:cs typeface="Heiti TC Medium"/>
              </a:rPr>
              <a:t>你應當竭力</a:t>
            </a:r>
            <a:r>
              <a:rPr lang="zh-TW" altLang="en-US" sz="3600" dirty="0" smtClean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在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　</a:t>
            </a:r>
            <a:r>
              <a:rPr lang="zh-TW" altLang="en-US" sz="36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神面前作一個蒙稱許、無愧的工人，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正確地講解真理的道。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2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742950">
              <a:spcBef>
                <a:spcPts val="2000"/>
              </a:spcBef>
              <a:buAutoNum type="arabicPeriod" startAt="4"/>
            </a:pPr>
            <a:r>
              <a:rPr lang="zh-CN" alt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我渴望更深的認識、經歷</a:t>
            </a:r>
            <a:r>
              <a:rPr 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 </a:t>
            </a:r>
            <a:r>
              <a:rPr lang="zh-CN" alt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神成就祂話語所有的應許！</a:t>
            </a:r>
            <a:r>
              <a:rPr 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(</a:t>
            </a:r>
            <a:r>
              <a:rPr lang="zh-CN" altLang="en-US" sz="3600" dirty="0" smtClean="0">
                <a:effectLst/>
                <a:latin typeface="Heiti TC Medium"/>
                <a:ea typeface="Heiti TC Medium"/>
                <a:cs typeface="Heiti TC Medium"/>
              </a:rPr>
              <a:t>賽</a:t>
            </a:r>
            <a:r>
              <a:rPr lang="en-US" altLang="zh-CN" sz="3600" dirty="0" smtClean="0">
                <a:effectLst/>
                <a:latin typeface="Heiti TC Medium"/>
                <a:ea typeface="Heiti TC Medium"/>
                <a:cs typeface="Heiti TC Medium"/>
              </a:rPr>
              <a:t> 5</a:t>
            </a:r>
            <a:r>
              <a:rPr lang="en-US" sz="3600" dirty="0" smtClean="0">
                <a:effectLst/>
                <a:latin typeface="Heiti TC Medium"/>
                <a:ea typeface="Heiti TC Medium"/>
                <a:cs typeface="Heiti TC Medium"/>
              </a:rPr>
              <a:t>5</a:t>
            </a:r>
            <a:r>
              <a:rPr lang="en-US" sz="3600" dirty="0">
                <a:effectLst/>
                <a:latin typeface="Heiti TC Medium"/>
                <a:ea typeface="Heiti TC Medium"/>
                <a:cs typeface="Heiti TC Medium"/>
              </a:rPr>
              <a:t>:11)</a:t>
            </a:r>
          </a:p>
          <a:p>
            <a:pPr marL="742950" lvl="2" indent="-742950">
              <a:spcBef>
                <a:spcPts val="2000"/>
              </a:spcBef>
              <a:buAutoNum type="arabicPeriod" startAt="4"/>
            </a:pPr>
            <a:endParaRPr lang="en-US" sz="36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94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Heiti TC Medium"/>
                <a:ea typeface="Heiti TC Medium"/>
                <a:cs typeface="Heiti TC Medium"/>
              </a:rPr>
              <a:t>以賽亞書 55:11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Heiti TC Medium"/>
                <a:ea typeface="Heiti TC Medium"/>
                <a:cs typeface="Heiti TC Medium"/>
              </a:rPr>
              <a:t>從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我的口所出的話也必這樣，</a:t>
            </a:r>
          </a:p>
          <a:p>
            <a:pPr marL="0" indent="0">
              <a:buNone/>
            </a:pP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必不徒然返回我這裡，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卻要作成我所喜悅的，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使它在我差遣它去作的事上必然亨通。</a:t>
            </a:r>
            <a:endParaRPr lang="en-US" sz="3600" dirty="0">
              <a:solidFill>
                <a:schemeClr val="accent1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7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742950">
              <a:spcBef>
                <a:spcPts val="2000"/>
              </a:spcBef>
              <a:buAutoNum type="arabicPeriod" startAt="5"/>
            </a:pP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我必須能抓住 神的話語為聖靈的寶劍，使我能站立得穩並與撒旦的計謀爭戰</a:t>
            </a:r>
            <a:r>
              <a:rPr lang="en-US" altLang="zh-CN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200" dirty="0">
                <a:effectLst/>
                <a:latin typeface="Heiti TC Medium"/>
                <a:ea typeface="Heiti TC Medium"/>
                <a:cs typeface="Heiti TC Medium"/>
              </a:rPr>
              <a:t>(</a:t>
            </a:r>
            <a:r>
              <a:rPr lang="zh-CN" altLang="en-US" sz="3200" dirty="0">
                <a:effectLst/>
                <a:latin typeface="Heiti TC Medium"/>
                <a:ea typeface="Heiti TC Medium"/>
                <a:cs typeface="Heiti TC Medium"/>
              </a:rPr>
              <a:t>與執政的、掌權的，管轄這幽暗世界的、以及天空屬靈氣的惡魔爭戰</a:t>
            </a:r>
            <a:r>
              <a:rPr lang="en-US" sz="3200" dirty="0">
                <a:effectLst/>
                <a:latin typeface="Heiti TC Medium"/>
                <a:ea typeface="Heiti TC Medium"/>
                <a:cs typeface="Heiti TC Medium"/>
              </a:rPr>
              <a:t>)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，</a:t>
            </a:r>
            <a:r>
              <a:rPr lang="en-US" altLang="zh-CN" sz="3200" dirty="0" smtClean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zh-CN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而</a:t>
            </a: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且完全得勝</a:t>
            </a:r>
            <a:r>
              <a:rPr 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! </a:t>
            </a:r>
            <a:r>
              <a:rPr lang="en-US" sz="3200" dirty="0" smtClean="0">
                <a:effectLst/>
                <a:latin typeface="Heiti TC Medium"/>
                <a:ea typeface="Heiti TC Medium"/>
                <a:cs typeface="Heiti TC Medium"/>
              </a:rPr>
              <a:t>(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弗</a:t>
            </a:r>
            <a:r>
              <a:rPr lang="en-US" altLang="zh-CN" sz="3200" dirty="0" smtClean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200" dirty="0" smtClean="0">
                <a:effectLst/>
                <a:latin typeface="Heiti TC Medium"/>
                <a:ea typeface="Heiti TC Medium"/>
                <a:cs typeface="Heiti TC Medium"/>
              </a:rPr>
              <a:t>6</a:t>
            </a:r>
            <a:r>
              <a:rPr lang="en-US" sz="3200" dirty="0">
                <a:effectLst/>
                <a:latin typeface="Heiti TC Medium"/>
                <a:ea typeface="Heiti TC Medium"/>
                <a:cs typeface="Heiti TC Medium"/>
              </a:rPr>
              <a:t>:10-20)</a:t>
            </a:r>
          </a:p>
          <a:p>
            <a:pPr marL="0" lvl="2" indent="0">
              <a:spcBef>
                <a:spcPts val="2000"/>
              </a:spcBef>
              <a:buNone/>
            </a:pPr>
            <a:endParaRPr lang="en-US" sz="36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18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Heiti TC Medium"/>
                <a:ea typeface="Heiti TC Medium"/>
                <a:cs typeface="Heiti TC Medium"/>
              </a:rPr>
              <a:t>以弗所書 6:10-</a:t>
            </a:r>
            <a:r>
              <a:rPr lang="en-US" sz="4000" dirty="0" smtClean="0">
                <a:latin typeface="Heiti TC Medium"/>
                <a:ea typeface="Heiti TC Medium"/>
                <a:cs typeface="Heiti TC Medium"/>
              </a:rPr>
              <a:t>11</a:t>
            </a:r>
            <a:r>
              <a:rPr lang="en-US" altLang="zh-TW" sz="4000" dirty="0" smtClean="0">
                <a:latin typeface="Heiti TC Medium"/>
                <a:ea typeface="Heiti TC Medium"/>
                <a:cs typeface="Heiti TC Medium"/>
              </a:rPr>
              <a:t>, 17</a:t>
            </a:r>
            <a:endParaRPr lang="en-US" sz="4000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Heiti TC Medium"/>
                <a:ea typeface="Heiti TC Medium"/>
                <a:cs typeface="Heiti TC Medium"/>
              </a:rPr>
              <a:t>10 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最後，你們要靠主的大能大力，在他裡面剛強。 </a:t>
            </a:r>
            <a:r>
              <a:rPr lang="en-US" altLang="zh-TW" sz="3600" dirty="0">
                <a:latin typeface="Heiti TC Medium"/>
                <a:ea typeface="Heiti TC Medium"/>
                <a:cs typeface="Heiti TC Medium"/>
              </a:rPr>
              <a:t>11 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要穿戴　神所賜的全副軍裝，</a:t>
            </a:r>
            <a:r>
              <a:rPr lang="zh-TW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使你們能抵擋魔鬼的詭計</a:t>
            </a:r>
            <a:r>
              <a:rPr lang="mr-IN" altLang="zh-TW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… </a:t>
            </a:r>
            <a:r>
              <a:rPr lang="en-US" altLang="zh-TW" sz="3600" dirty="0">
                <a:latin typeface="Heiti TC Medium"/>
                <a:ea typeface="Heiti TC Medium"/>
                <a:cs typeface="Heiti TC Medium"/>
              </a:rPr>
              <a:t>17 </a:t>
            </a:r>
            <a:r>
              <a:rPr lang="zh-TW" altLang="en-US" sz="3600" dirty="0">
                <a:latin typeface="Heiti TC Medium"/>
                <a:ea typeface="Heiti TC Medium"/>
                <a:cs typeface="Heiti TC Medium"/>
              </a:rPr>
              <a:t>並且</a:t>
            </a:r>
            <a:r>
              <a:rPr lang="mr-IN" altLang="zh-TW" sz="3600" dirty="0">
                <a:latin typeface="Heiti TC Medium"/>
                <a:ea typeface="Heiti TC Medium"/>
                <a:cs typeface="Heiti TC Medium"/>
              </a:rPr>
              <a:t>…</a:t>
            </a:r>
            <a:r>
              <a:rPr lang="zh-TW" altLang="en-US" sz="36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拿起聖靈的寶劍，就是　神的道</a:t>
            </a:r>
            <a:r>
              <a:rPr lang="en-US" altLang="zh-TW" sz="36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 .</a:t>
            </a:r>
            <a:endParaRPr lang="en-US" sz="3600" dirty="0">
              <a:solidFill>
                <a:schemeClr val="accent1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2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>
                <a:effectLst/>
                <a:latin typeface="Heiti TC Medium"/>
                <a:ea typeface="Heiti TC Medium"/>
                <a:cs typeface="Heiti TC Medium"/>
              </a:rPr>
              <a:t>3</a:t>
            </a:r>
            <a:r>
              <a:rPr lang="en-US" altLang="zh-CN" dirty="0" smtClean="0">
                <a:effectLst/>
                <a:latin typeface="Heiti TC Medium"/>
                <a:ea typeface="Heiti TC Medium"/>
                <a:cs typeface="Heiti TC Medium"/>
              </a:rPr>
              <a:t>. </a:t>
            </a:r>
            <a:r>
              <a:rPr lang="zh-TW" altLang="en-US" dirty="0" smtClean="0">
                <a:effectLst/>
                <a:latin typeface="Heiti TC Medium"/>
                <a:ea typeface="Heiti TC Medium"/>
                <a:cs typeface="Heiti TC Medium"/>
              </a:rPr>
              <a:t>如何</a:t>
            </a:r>
            <a:r>
              <a:rPr lang="zh-TW" altLang="en-US" dirty="0">
                <a:effectLst/>
                <a:latin typeface="Heiti TC Medium"/>
                <a:ea typeface="Heiti TC Medium"/>
                <a:cs typeface="Heiti TC Medium"/>
              </a:rPr>
              <a:t>掌握</a:t>
            </a:r>
            <a:r>
              <a:rPr lang="zh-TW" altLang="en-US" dirty="0" smtClean="0">
                <a:effectLst/>
                <a:latin typeface="Heiti TC Medium"/>
                <a:ea typeface="Heiti TC Medium"/>
                <a:cs typeface="Heiti TC Medium"/>
              </a:rPr>
              <a:t>神的話：</a:t>
            </a:r>
            <a:r>
              <a:rPr lang="zh-CN" altLang="en-US" dirty="0" smtClean="0">
                <a:effectLst/>
                <a:latin typeface="Heiti TC Medium"/>
                <a:ea typeface="Heiti TC Medium"/>
                <a:cs typeface="Heiti TC Medium"/>
              </a:rPr>
              <a:t>聖經手</a:t>
            </a:r>
            <a:endParaRPr lang="en-US" dirty="0">
              <a:effectLst/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b="1" dirty="0">
                <a:effectLst/>
              </a:rPr>
              <a:t>3.  </a:t>
            </a:r>
            <a:r>
              <a:rPr lang="zh-CN" altLang="en-US" b="1" dirty="0">
                <a:effectLst/>
              </a:rPr>
              <a:t>聖經手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/>
          <a:stretch/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37309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t" dirty="0">
                <a:latin typeface="Heiti TC Medium"/>
                <a:ea typeface="Heiti TC Medium"/>
                <a:cs typeface="Heiti TC Medium"/>
              </a:rPr>
              <a:t>A. </a:t>
            </a:r>
            <a:r>
              <a:rPr lang="zh-Hant" altLang="en-US" dirty="0">
                <a:latin typeface="Heiti TC Medium"/>
                <a:ea typeface="Heiti TC Medium"/>
                <a:cs typeface="Heiti TC Medium"/>
              </a:rPr>
              <a:t>聽</a:t>
            </a:r>
            <a:r>
              <a:rPr lang="en-US" altLang="zh-Hant" dirty="0">
                <a:latin typeface="Heiti TC Medium"/>
                <a:ea typeface="Heiti TC Medium"/>
                <a:cs typeface="Heiti TC Medium"/>
              </a:rPr>
              <a:t> </a:t>
            </a:r>
            <a:r>
              <a:rPr lang="zh-Hant" altLang="en-US" dirty="0">
                <a:latin typeface="Heiti TC Medium"/>
                <a:ea typeface="Heiti TC Medium"/>
                <a:cs typeface="Heiti TC Medium"/>
              </a:rPr>
              <a:t>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Heiti TC Medium"/>
                <a:ea typeface="Heiti TC Medium"/>
                <a:cs typeface="Heiti TC Medium"/>
              </a:rPr>
              <a:t>申命記 4</a:t>
            </a:r>
            <a:r>
              <a:rPr lang="en-US" sz="3600" dirty="0" smtClean="0">
                <a:latin typeface="Heiti TC Medium"/>
                <a:ea typeface="Heiti TC Medium"/>
                <a:cs typeface="Heiti TC Medium"/>
              </a:rPr>
              <a:t>:10</a:t>
            </a:r>
          </a:p>
          <a:p>
            <a:pPr marL="0" indent="0">
              <a:buNone/>
            </a:pPr>
            <a:r>
              <a:rPr lang="en-US" altLang="zh-Hant" sz="3600" dirty="0" smtClean="0">
                <a:latin typeface="Heiti TC Medium"/>
                <a:ea typeface="Heiti TC Medium"/>
                <a:cs typeface="Heiti TC Medium"/>
              </a:rPr>
              <a:t>『</a:t>
            </a:r>
            <a:r>
              <a:rPr lang="zh-Hant" altLang="en-US" sz="3600" dirty="0" smtClean="0">
                <a:latin typeface="Heiti TC Medium"/>
                <a:ea typeface="Heiti TC Medium"/>
                <a:cs typeface="Heiti TC Medium"/>
              </a:rPr>
              <a:t>你為我招聚百姓</a:t>
            </a:r>
            <a:r>
              <a:rPr lang="zh-Hant" altLang="en-US" sz="3600" dirty="0">
                <a:latin typeface="Heiti TC Medium"/>
                <a:ea typeface="Heiti TC Medium"/>
                <a:cs typeface="Heiti TC Medium"/>
              </a:rPr>
              <a:t>，</a:t>
            </a:r>
            <a:r>
              <a:rPr lang="zh-Hant" altLang="en-US" sz="36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我要叫他們聽見我的話，</a:t>
            </a:r>
            <a:r>
              <a:rPr lang="zh-Hant" altLang="en-US" sz="3600" dirty="0">
                <a:latin typeface="Heiti TC Medium"/>
                <a:ea typeface="Heiti TC Medium"/>
                <a:cs typeface="Heiti TC Medium"/>
              </a:rPr>
              <a:t>使他們存活在世的日子，可以學習敬畏我，又可以教訓兒女這樣行。</a:t>
            </a:r>
            <a:r>
              <a:rPr lang="en-US" altLang="zh-Hant" sz="3600" dirty="0">
                <a:latin typeface="Heiti TC Medium"/>
                <a:ea typeface="Heiti TC Medium"/>
                <a:cs typeface="Heiti TC Medium"/>
              </a:rPr>
              <a:t>』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3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Heiti TC Medium"/>
                <a:ea typeface="Heiti TC Medium"/>
                <a:cs typeface="Heiti TC Medium"/>
              </a:rPr>
              <a:t>馬太福音 7:24-</a:t>
            </a:r>
            <a:r>
              <a:rPr lang="en-US" sz="3200" dirty="0" smtClean="0">
                <a:latin typeface="Heiti TC Medium"/>
                <a:ea typeface="Heiti TC Medium"/>
                <a:cs typeface="Heiti TC Medium"/>
              </a:rPr>
              <a:t>26</a:t>
            </a:r>
            <a:endParaRPr lang="en-US" sz="3200" dirty="0"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r>
              <a:rPr lang="en-US" altLang="zh-Hant" sz="3200" dirty="0" smtClean="0">
                <a:latin typeface="Heiti TC Medium"/>
                <a:ea typeface="Heiti TC Medium"/>
                <a:cs typeface="Heiti TC Medium"/>
              </a:rPr>
              <a:t>24</a:t>
            </a: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 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所以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，</a:t>
            </a:r>
            <a:r>
              <a:rPr lang="zh-Hant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凡聽見我這話就去行的</a:t>
            </a:r>
            <a:r>
              <a:rPr lang="zh-Hant" altLang="en-US" sz="3200" dirty="0" smtClean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，</a:t>
            </a:r>
            <a:r>
              <a:rPr lang="en-US" altLang="zh-Hant" sz="3200" dirty="0" smtClean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        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好比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一個聰明人，把房子蓋在磐石上。 </a:t>
            </a: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25 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雨淋，水沖，風吹，撞著那房子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，</a:t>
            </a:r>
            <a:r>
              <a:rPr lang="en-US" altLang="zh-Hant" sz="3200" dirty="0" smtClean="0">
                <a:latin typeface="Heiti TC Medium"/>
                <a:ea typeface="Heiti TC Medium"/>
                <a:cs typeface="Heiti TC Medium"/>
              </a:rPr>
              <a:t>    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房子總不倒塌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，因為根基立在磐石上。 </a:t>
            </a: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26 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凡聽見我這話不去行的，好比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一個</a:t>
            </a:r>
            <a:r>
              <a:rPr lang="en-US" altLang="zh-Hant" sz="3200" dirty="0" smtClean="0">
                <a:latin typeface="Heiti TC Medium"/>
                <a:ea typeface="Heiti TC Medium"/>
                <a:cs typeface="Heiti TC Medium"/>
              </a:rPr>
              <a:t>    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無知的人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，把房子蓋在沙土上。</a:t>
            </a:r>
            <a:endParaRPr lang="en-US" sz="32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2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Heiti TC Medium"/>
                <a:ea typeface="Heiti TC Medium"/>
                <a:cs typeface="Heiti TC Medium"/>
              </a:rPr>
              <a:t>B. </a:t>
            </a:r>
            <a:r>
              <a:rPr lang="zh-Hant" altLang="en-US" dirty="0">
                <a:latin typeface="Heiti TC Medium"/>
                <a:ea typeface="Heiti TC Medium"/>
                <a:cs typeface="Heiti TC Medium"/>
              </a:rPr>
              <a:t>讀</a:t>
            </a:r>
            <a:r>
              <a:rPr lang="en-US" altLang="zh-Hant" dirty="0">
                <a:latin typeface="Heiti TC Medium"/>
                <a:ea typeface="Heiti TC Medium"/>
                <a:cs typeface="Heiti TC Medium"/>
              </a:rPr>
              <a:t> </a:t>
            </a:r>
            <a:r>
              <a:rPr lang="zh-TW" altLang="en-US" dirty="0">
                <a:latin typeface="Heiti TC Medium"/>
                <a:ea typeface="Heiti TC Medium"/>
                <a:cs typeface="Heiti TC Medium"/>
              </a:rPr>
              <a:t>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mr-IN" sz="3200" dirty="0">
                <a:latin typeface="Heiti TC Medium"/>
                <a:ea typeface="Heiti TC Medium"/>
                <a:cs typeface="Heiti TC Medium"/>
              </a:rPr>
              <a:t>申命記 17:14-</a:t>
            </a:r>
            <a:r>
              <a:rPr lang="mr-IN" sz="3200" dirty="0" smtClean="0">
                <a:latin typeface="Heiti TC Medium"/>
                <a:ea typeface="Heiti TC Medium"/>
                <a:cs typeface="Heiti TC Medium"/>
              </a:rPr>
              <a:t>20</a:t>
            </a:r>
          </a:p>
          <a:p>
            <a:pPr marL="0" indent="0">
              <a:buNone/>
            </a:pPr>
            <a:r>
              <a:rPr lang="en-US" altLang="zh-Hant" sz="3200" dirty="0" smtClean="0">
                <a:latin typeface="Heiti TC Medium"/>
                <a:ea typeface="Heiti TC Medium"/>
                <a:cs typeface="Heiti TC Medium"/>
              </a:rPr>
              <a:t>14</a:t>
            </a: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“你進了耶和華你的　神賜給你的地，佔領了那地，居住在那裡的時候，如果你說：‘我要立一位君王治理我，像我四圍的列國一樣。’ </a:t>
            </a: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15 </a:t>
            </a:r>
            <a:r>
              <a:rPr lang="zh-Hant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你總要立耶和華你的　神揀選的人作君王管理你；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你要從你的兄弟中立一位作你的君王；不可立你的兄弟以外的人作王管理你。</a:t>
            </a:r>
            <a:endParaRPr lang="en-US" sz="32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0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聖經</a:t>
            </a:r>
            <a:r>
              <a:rPr lang="zh-CN" altLang="en-US" sz="3200" dirty="0">
                <a:effectLst/>
                <a:latin typeface="Heiti TC Medium"/>
                <a:ea typeface="Heiti TC Medium"/>
                <a:cs typeface="Heiti TC Medium"/>
              </a:rPr>
              <a:t>一向是全世界最暢銷的書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，</a:t>
            </a:r>
            <a:r>
              <a:rPr lang="en-US" altLang="zh-CN" sz="3200" dirty="0" smtClean="0">
                <a:effectLst/>
                <a:latin typeface="Heiti TC Medium"/>
                <a:ea typeface="Heiti TC Medium"/>
                <a:cs typeface="Heiti TC Medium"/>
              </a:rPr>
              <a:t>                  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超過</a:t>
            </a:r>
            <a:r>
              <a:rPr lang="en-US" altLang="zh-CN" sz="3200" dirty="0" smtClean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200" dirty="0" smtClean="0">
                <a:effectLst/>
                <a:latin typeface="Heiti TC Medium"/>
                <a:ea typeface="Heiti TC Medium"/>
                <a:cs typeface="Heiti TC Medium"/>
              </a:rPr>
              <a:t>5,000,000,000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本已售</a:t>
            </a:r>
            <a:r>
              <a:rPr lang="zh-CN" altLang="en-US" sz="3200" dirty="0">
                <a:effectLst/>
                <a:latin typeface="Heiti TC Medium"/>
                <a:ea typeface="Heiti TC Medium"/>
                <a:cs typeface="Heiti TC Medium"/>
              </a:rPr>
              <a:t>出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！</a:t>
            </a:r>
            <a:r>
              <a:rPr lang="en-US" altLang="zh-CN" sz="3200" dirty="0" smtClean="0">
                <a:effectLst/>
                <a:latin typeface="Heiti TC Medium"/>
                <a:ea typeface="Heiti TC Medium"/>
                <a:cs typeface="Heiti TC Medium"/>
              </a:rPr>
              <a:t>            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（</a:t>
            </a:r>
            <a:r>
              <a:rPr lang="zh-CN" altLang="en-US" sz="3200" dirty="0">
                <a:effectLst/>
                <a:latin typeface="Heiti TC Medium"/>
                <a:ea typeface="Heiti TC Medium"/>
                <a:cs typeface="Heiti TC Medium"/>
              </a:rPr>
              <a:t>金氏世界紀錄</a:t>
            </a:r>
            <a:r>
              <a:rPr lang="zh-CN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）</a:t>
            </a:r>
          </a:p>
          <a:p>
            <a:pPr marL="0" indent="0" algn="ctr">
              <a:buNone/>
            </a:pPr>
            <a:r>
              <a:rPr lang="zh-CN" altLang="en-US" sz="36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你對聖經</a:t>
            </a:r>
            <a:r>
              <a:rPr lang="zh-CN" altLang="en-US" sz="3600" dirty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瞭解多少</a:t>
            </a:r>
            <a:r>
              <a:rPr lang="zh-CN" altLang="en-US" sz="36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？</a:t>
            </a:r>
          </a:p>
          <a:p>
            <a:pPr marL="0" indent="0" algn="ctr">
              <a:buNone/>
            </a:pPr>
            <a:r>
              <a:rPr lang="zh-CN" altLang="en-US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你持續地研讀</a:t>
            </a:r>
            <a:r>
              <a:rPr lang="zh-CN" alt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全本聖經嗎</a:t>
            </a:r>
            <a:r>
              <a:rPr lang="zh-CN" altLang="en-US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？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9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ant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16 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只是君王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不可為自己加添馬匹</a:t>
            </a:r>
            <a:r>
              <a:rPr lang="zh-Hant" altLang="en-US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，</a:t>
            </a:r>
            <a:r>
              <a:rPr lang="en-US" altLang="zh-Hant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         </a:t>
            </a:r>
            <a:r>
              <a:rPr lang="zh-Hant" altLang="en-US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也</a:t>
            </a:r>
            <a:r>
              <a:rPr lang="zh-Hant" altLang="en-US" sz="3200" dirty="0" smtClean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不可使人民回埃及去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，為要加添馬匹，因為耶和華曾經對你們說過：‘你們不可再回到那條路去。’ </a:t>
            </a:r>
            <a:r>
              <a:rPr lang="en-US" altLang="zh-Hant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17 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他也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不可為自己加添妃嬪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，恐怕他的心偏離了耶和華；也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不可為自己積蓄極多的金錢</a:t>
            </a:r>
            <a:r>
              <a:rPr lang="zh-Hant" altLang="en-US" sz="3200" dirty="0">
                <a:solidFill>
                  <a:srgbClr val="F8C000"/>
                </a:solidFill>
                <a:latin typeface="HelveticaNeue"/>
              </a:rPr>
              <a:t>。</a:t>
            </a:r>
            <a:endParaRPr lang="en-US" sz="3200" dirty="0">
              <a:solidFill>
                <a:srgbClr val="F8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1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ant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18 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“他登上了國位的時候，就要把利未支派的祭司面前的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律法書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，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為自己抄錄一份副本。 </a:t>
            </a:r>
            <a:r>
              <a:rPr lang="en-US" altLang="zh-Hant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19 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那份副本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要常在他身邊，他一生的年日都要誦讀，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好學習敬畏耶和華他的　神，謹守遵行這律法書上的一切話和這些律例。</a:t>
            </a:r>
            <a:endParaRPr lang="en-US" sz="3200" dirty="0">
              <a:solidFill>
                <a:srgbClr val="FFFFFF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0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ant" sz="36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20 </a:t>
            </a:r>
            <a:r>
              <a:rPr lang="zh-Hant" altLang="en-US" sz="36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這樣，</a:t>
            </a:r>
            <a:r>
              <a:rPr lang="zh-Hant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他的心就不會高傲，</a:t>
            </a:r>
            <a:r>
              <a:rPr lang="zh-Hant" altLang="en-US" sz="36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輕看自己的兄弟，</a:t>
            </a:r>
            <a:r>
              <a:rPr lang="zh-Hant" altLang="en-US" sz="3600" dirty="0">
                <a:latin typeface="Heiti TC Medium"/>
                <a:ea typeface="Heiti TC Medium"/>
                <a:cs typeface="Heiti TC Medium"/>
              </a:rPr>
              <a:t>也</a:t>
            </a:r>
            <a:r>
              <a:rPr lang="zh-Hant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不會偏左偏右</a:t>
            </a:r>
            <a:r>
              <a:rPr lang="zh-Hant" altLang="en-US" sz="36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，離了這誡命；</a:t>
            </a:r>
            <a:r>
              <a:rPr lang="zh-Hant" altLang="en-US" sz="36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好使他和他的子孫在以色列中，在他的國位上，可以日子長久。”</a:t>
            </a:r>
            <a:endParaRPr lang="en-US" sz="3600" dirty="0">
              <a:solidFill>
                <a:srgbClr val="FFFFFF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5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t" dirty="0">
                <a:latin typeface="Heiti TC Medium"/>
                <a:ea typeface="Heiti TC Medium"/>
                <a:cs typeface="Heiti TC Medium"/>
              </a:rPr>
              <a:t>C. </a:t>
            </a:r>
            <a:r>
              <a:rPr lang="zh-Hant" altLang="en-US" dirty="0">
                <a:latin typeface="Heiti TC Medium"/>
                <a:ea typeface="Heiti TC Medium"/>
                <a:cs typeface="Heiti TC Medium"/>
              </a:rPr>
              <a:t>查</a:t>
            </a:r>
            <a:r>
              <a:rPr lang="en-US" altLang="zh-Hant" dirty="0">
                <a:latin typeface="Heiti TC Medium"/>
                <a:ea typeface="Heiti TC Medium"/>
                <a:cs typeface="Heiti TC Medium"/>
              </a:rPr>
              <a:t> </a:t>
            </a:r>
            <a:r>
              <a:rPr lang="zh-Hant" altLang="en-US" dirty="0">
                <a:latin typeface="Heiti TC Medium"/>
                <a:ea typeface="Heiti TC Medium"/>
                <a:cs typeface="Heiti TC Medium"/>
              </a:rPr>
              <a:t>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尼</a:t>
            </a:r>
            <a:r>
              <a:rPr lang="ja-JP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希</a:t>
            </a:r>
            <a:r>
              <a:rPr lang="ja-JP" altLang="en-US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米記</a:t>
            </a:r>
            <a:r>
              <a:rPr lang="en-US" altLang="ja-JP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8</a:t>
            </a:r>
            <a:r>
              <a:rPr 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:13</a:t>
            </a:r>
            <a:r>
              <a:rPr lang="en-US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-14, 17</a:t>
            </a:r>
            <a:endParaRPr lang="en-US" sz="3200" dirty="0">
              <a:solidFill>
                <a:srgbClr val="FFFFFF"/>
              </a:solidFill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r>
              <a:rPr lang="en-US" altLang="zh-Hant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13 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第二天，眾民的族長、祭司和利未人都聚集到經學家以斯拉那裡，</a:t>
            </a:r>
            <a:r>
              <a:rPr lang="zh-Hant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研究律法的話。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 </a:t>
            </a:r>
            <a:r>
              <a:rPr lang="en-US" altLang="zh-Hant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14 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他們發現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律法上記載，耶和華曾藉著摩西吩咐以色列人，要在七月的節期中，住在棚裡， </a:t>
            </a:r>
            <a:r>
              <a:rPr lang="mr-IN" altLang="zh-Hant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… </a:t>
            </a:r>
            <a:r>
              <a:rPr lang="en-US" altLang="zh-Hant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17</a:t>
            </a:r>
            <a:r>
              <a:rPr lang="en-US" altLang="zh-Hant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 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從被擄歸回的全體會眾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都搭了棚</a:t>
            </a:r>
            <a:r>
              <a:rPr lang="zh-Hant" alt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，並且住在棚裡</a:t>
            </a:r>
            <a:r>
              <a:rPr lang="zh-Hant" altLang="en-US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；</a:t>
            </a:r>
            <a:r>
              <a:rPr lang="mr-IN" altLang="zh-Hant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…</a:t>
            </a:r>
            <a:r>
              <a:rPr lang="zh-Hant" altLang="en-US" sz="3200" dirty="0" smtClean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大家都非常快樂。</a:t>
            </a:r>
            <a:endParaRPr lang="en-US" sz="3200" dirty="0">
              <a:solidFill>
                <a:srgbClr val="F8C000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Heiti TC Medium"/>
                <a:ea typeface="Heiti TC Medium"/>
                <a:cs typeface="Heiti TC Medium"/>
              </a:rPr>
              <a:t>D</a:t>
            </a:r>
            <a:r>
              <a:rPr lang="en-US" altLang="zh-TW" dirty="0" smtClean="0">
                <a:latin typeface="Heiti TC Medium"/>
                <a:ea typeface="Heiti TC Medium"/>
                <a:cs typeface="Heiti TC Medium"/>
              </a:rPr>
              <a:t>. </a:t>
            </a:r>
            <a:r>
              <a:rPr lang="zh-TW" altLang="en-US" dirty="0" smtClean="0">
                <a:latin typeface="Heiti TC Medium"/>
                <a:ea typeface="Heiti TC Medium"/>
                <a:cs typeface="Heiti TC Medium"/>
              </a:rPr>
              <a:t>背</a:t>
            </a:r>
            <a:r>
              <a:rPr lang="en-US" altLang="zh-TW" dirty="0" smtClean="0">
                <a:latin typeface="Heiti TC Medium"/>
                <a:ea typeface="Heiti TC Medium"/>
                <a:cs typeface="Heiti TC Medium"/>
              </a:rPr>
              <a:t> </a:t>
            </a:r>
            <a:r>
              <a:rPr lang="zh-TW" altLang="en-US" dirty="0" smtClean="0">
                <a:latin typeface="Heiti TC Medium"/>
                <a:ea typeface="Heiti TC Medium"/>
                <a:cs typeface="Heiti TC Medium"/>
              </a:rPr>
              <a:t>經</a:t>
            </a:r>
            <a:endParaRPr lang="en-US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詩篇 119:9-</a:t>
            </a:r>
            <a:r>
              <a:rPr lang="en-US" sz="3200" dirty="0" smtClean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11</a:t>
            </a:r>
            <a:endParaRPr lang="zh-Hant" altLang="en-US" sz="3200" dirty="0">
              <a:solidFill>
                <a:srgbClr val="FFFFFF"/>
              </a:solidFill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9 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少年人用甚麼潔淨自己的行為呢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？就是要遵守你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的話。</a:t>
            </a:r>
          </a:p>
          <a:p>
            <a:pPr marL="0" indent="0">
              <a:buNone/>
            </a:pP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10 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我一心尋求你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，求你不要容我偏離你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的誡命。</a:t>
            </a:r>
          </a:p>
          <a:p>
            <a:pPr marL="0" indent="0">
              <a:buNone/>
            </a:pP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11 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我把你的話藏在心裡</a:t>
            </a:r>
            <a:r>
              <a:rPr lang="zh-Hant" altLang="en-US" sz="3200" dirty="0" smtClean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，</a:t>
            </a:r>
            <a:r>
              <a:rPr lang="zh-Hant" altLang="en-US" sz="3200" dirty="0" smtClean="0">
                <a:latin typeface="Heiti TC Medium"/>
                <a:ea typeface="Heiti TC Medium"/>
                <a:cs typeface="Heiti TC Medium"/>
              </a:rPr>
              <a:t>免得我得罪你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8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Heiti TC Medium"/>
                <a:ea typeface="Heiti TC Medium"/>
                <a:cs typeface="Heiti TC Medium"/>
              </a:rPr>
              <a:t>E</a:t>
            </a:r>
            <a:r>
              <a:rPr lang="en-US" altLang="zh-TW" dirty="0" smtClean="0">
                <a:latin typeface="Heiti TC Medium"/>
                <a:ea typeface="Heiti TC Medium"/>
                <a:cs typeface="Heiti TC Medium"/>
              </a:rPr>
              <a:t>. </a:t>
            </a:r>
            <a:r>
              <a:rPr lang="zh-TW" altLang="en-US" dirty="0" smtClean="0">
                <a:latin typeface="Heiti TC Medium"/>
                <a:ea typeface="Heiti TC Medium"/>
                <a:cs typeface="Heiti TC Medium"/>
              </a:rPr>
              <a:t>默</a:t>
            </a:r>
            <a:r>
              <a:rPr lang="en-US" altLang="zh-TW" dirty="0">
                <a:latin typeface="Heiti TC Medium"/>
                <a:ea typeface="Heiti TC Medium"/>
                <a:cs typeface="Heiti TC Medium"/>
              </a:rPr>
              <a:t> </a:t>
            </a:r>
            <a:r>
              <a:rPr lang="zh-TW" altLang="en-US" dirty="0" smtClean="0">
                <a:latin typeface="Heiti TC Medium"/>
                <a:ea typeface="Heiti TC Medium"/>
                <a:cs typeface="Heiti TC Medium"/>
              </a:rPr>
              <a:t>想</a:t>
            </a:r>
            <a:endParaRPr lang="en-US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Heiti TC Medium"/>
                <a:ea typeface="Heiti TC Medium"/>
                <a:cs typeface="Heiti TC Medium"/>
              </a:rPr>
              <a:t>約書亞記 1:8-</a:t>
            </a:r>
            <a:r>
              <a:rPr lang="en-US" sz="3200" dirty="0" smtClean="0">
                <a:latin typeface="Heiti TC Medium"/>
                <a:ea typeface="Heiti TC Medium"/>
                <a:cs typeface="Heiti TC Medium"/>
              </a:rPr>
              <a:t>9</a:t>
            </a:r>
            <a:endParaRPr lang="en-US" sz="3200" dirty="0"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r>
              <a:rPr lang="en-US" altLang="zh-Hant" sz="3200" dirty="0" smtClean="0">
                <a:latin typeface="Heiti TC Medium"/>
                <a:ea typeface="Heiti TC Medium"/>
                <a:cs typeface="Heiti TC Medium"/>
              </a:rPr>
              <a:t>8</a:t>
            </a: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這律法書不可離開你的口，</a:t>
            </a:r>
            <a:r>
              <a:rPr lang="zh-Hant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總要晝夜思想，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好使你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謹守遵行這書上所寫的一切話。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如此，你的道路就可以亨通，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凡事順利。 </a:t>
            </a:r>
            <a:r>
              <a:rPr lang="en-US" altLang="zh-Hant" sz="3200" dirty="0">
                <a:latin typeface="Heiti TC Medium"/>
                <a:ea typeface="Heiti TC Medium"/>
                <a:cs typeface="Heiti TC Medium"/>
              </a:rPr>
              <a:t>9 </a:t>
            </a:r>
            <a:r>
              <a:rPr lang="zh-Hant" altLang="en-US" sz="3200" dirty="0">
                <a:latin typeface="Heiti TC Medium"/>
                <a:ea typeface="Heiti TC Medium"/>
                <a:cs typeface="Heiti TC Medium"/>
              </a:rPr>
              <a:t>我豈沒有吩咐你嗎？你當剛強壯膽！不要懼怕，也不要驚惶，因為你無論往哪裡去，</a:t>
            </a:r>
            <a:r>
              <a:rPr lang="zh-Hant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耶和華你的神必與你</a:t>
            </a:r>
            <a:r>
              <a:rPr lang="zh-Hant" altLang="en-US" sz="3200" dirty="0" smtClean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同在。</a:t>
            </a:r>
            <a:endParaRPr lang="en-US" sz="3200" dirty="0" smtClean="0">
              <a:solidFill>
                <a:srgbClr val="F8C000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Heiti TC Medium"/>
                <a:ea typeface="Heiti TC Medium"/>
                <a:cs typeface="Heiti TC Medium"/>
              </a:rPr>
              <a:t>耶利米書 </a:t>
            </a:r>
            <a:r>
              <a:rPr lang="en-US" altLang="ja-JP" sz="3600" dirty="0">
                <a:latin typeface="Heiti TC Medium"/>
                <a:ea typeface="Heiti TC Medium"/>
                <a:cs typeface="Heiti TC Medium"/>
              </a:rPr>
              <a:t>15:</a:t>
            </a:r>
            <a:r>
              <a:rPr lang="en-US" altLang="ja-JP" sz="3600" dirty="0" smtClean="0">
                <a:latin typeface="Heiti TC Medium"/>
                <a:ea typeface="Heiti TC Medium"/>
                <a:cs typeface="Heiti TC Medium"/>
              </a:rPr>
              <a:t>16</a:t>
            </a:r>
          </a:p>
          <a:p>
            <a:pPr marL="0" indent="0">
              <a:buNone/>
            </a:pPr>
            <a:r>
              <a:rPr lang="zh-Hant" altLang="en-US" sz="3600" dirty="0" smtClean="0">
                <a:latin typeface="Heiti TC Medium"/>
                <a:ea typeface="Heiti TC Medium"/>
                <a:cs typeface="Heiti TC Medium"/>
              </a:rPr>
              <a:t>耶和華萬軍之神啊</a:t>
            </a:r>
            <a:r>
              <a:rPr lang="zh-Hant" altLang="en-US" sz="3600" dirty="0">
                <a:latin typeface="Heiti TC Medium"/>
                <a:ea typeface="Heiti TC Medium"/>
                <a:cs typeface="Heiti TC Medium"/>
              </a:rPr>
              <a:t>，我得著</a:t>
            </a:r>
            <a:r>
              <a:rPr lang="zh-Hant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你的言語就當食物吃了，</a:t>
            </a:r>
            <a:r>
              <a:rPr lang="zh-Hant" altLang="en-US" sz="3600" dirty="0">
                <a:latin typeface="Heiti TC Medium"/>
                <a:ea typeface="Heiti TC Medium"/>
                <a:cs typeface="Heiti TC Medium"/>
              </a:rPr>
              <a:t>你的言語</a:t>
            </a:r>
            <a:r>
              <a:rPr lang="zh-Hant" altLang="en-US" sz="36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是我心中的歡喜快樂，</a:t>
            </a:r>
            <a:r>
              <a:rPr lang="zh-Hant" altLang="en-US" sz="3600" dirty="0">
                <a:latin typeface="Heiti TC Medium"/>
                <a:ea typeface="Heiti TC Medium"/>
                <a:cs typeface="Heiti TC Medium"/>
              </a:rPr>
              <a:t>因我是稱為你名下的人。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9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舉例：</a:t>
            </a:r>
            <a:r>
              <a:rPr lang="en-US" altLang="zh-CN" dirty="0" smtClean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(1) </a:t>
            </a:r>
            <a:r>
              <a:rPr lang="zh-CN" altLang="en-US" dirty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以斯拉的榜樣 </a:t>
            </a:r>
            <a:endParaRPr lang="en-US" dirty="0">
              <a:solidFill>
                <a:srgbClr val="194431"/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iti TC Medium"/>
                <a:ea typeface="Heiti TC Medium"/>
                <a:cs typeface="Heiti TC Medium"/>
              </a:rPr>
              <a:t>以斯拉記 7:10</a:t>
            </a:r>
          </a:p>
          <a:p>
            <a:pPr marL="0" indent="0">
              <a:buNone/>
            </a:pP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以斯拉</a:t>
            </a:r>
            <a:r>
              <a:rPr lang="zh-TW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定志</a:t>
            </a:r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考究遵行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耶和華的律法，又將律例、典章</a:t>
            </a:r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教訓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以色列人。</a:t>
            </a:r>
          </a:p>
        </p:txBody>
      </p:sp>
    </p:spTree>
    <p:extLst>
      <p:ext uri="{BB962C8B-B14F-4D97-AF65-F5344CB8AC3E}">
        <p14:creationId xmlns="" xmlns:p14="http://schemas.microsoft.com/office/powerpoint/2010/main" val="14746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Heiti TC Medium"/>
                <a:ea typeface="Heiti TC Medium"/>
                <a:cs typeface="Heiti TC Medium"/>
              </a:rPr>
              <a:t>以斯拉定志</a:t>
            </a:r>
            <a:r>
              <a:rPr lang="mr-IN" altLang="zh-TW" dirty="0">
                <a:latin typeface="Heiti TC Medium"/>
                <a:ea typeface="Heiti TC Medium"/>
                <a:cs typeface="Heiti TC Medium"/>
              </a:rPr>
              <a:t>…</a:t>
            </a:r>
            <a:endParaRPr lang="en-US" dirty="0">
              <a:latin typeface="Heiti TC Medium"/>
              <a:ea typeface="Heiti TC Medium"/>
              <a:cs typeface="Heiti TC Med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495181"/>
              </p:ext>
            </p:extLst>
          </p:nvPr>
        </p:nvGraphicFramePr>
        <p:xfrm>
          <a:off x="765175" y="2070846"/>
          <a:ext cx="7612064" cy="418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958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Heiti TC Medium"/>
                <a:ea typeface="Heiti TC Medium"/>
                <a:cs typeface="Heiti TC Medium"/>
              </a:rPr>
              <a:t>以斯拉定志</a:t>
            </a:r>
            <a:r>
              <a:rPr lang="mr-IN" altLang="zh-TW" dirty="0">
                <a:latin typeface="Heiti TC Medium"/>
                <a:ea typeface="Heiti TC Medium"/>
                <a:cs typeface="Heiti TC Medium"/>
              </a:rPr>
              <a:t>…</a:t>
            </a:r>
            <a:endParaRPr lang="en-US" dirty="0">
              <a:latin typeface="Heiti TC Medium"/>
              <a:ea typeface="Heiti TC Medium"/>
              <a:cs typeface="Heiti TC Med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38279535"/>
              </p:ext>
            </p:extLst>
          </p:nvPr>
        </p:nvGraphicFramePr>
        <p:xfrm>
          <a:off x="765175" y="2070846"/>
          <a:ext cx="7612064" cy="418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161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zh-CN" sz="4800" dirty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A</a:t>
            </a:r>
            <a:r>
              <a:rPr lang="en-US" altLang="zh-CN" sz="4800" dirty="0" smtClean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.  </a:t>
            </a:r>
            <a:r>
              <a:rPr lang="zh-CN" altLang="en-US" sz="4800" dirty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多樣性</a:t>
            </a:r>
            <a:r>
              <a:rPr lang="en-US" altLang="zh-CN" sz="4800" dirty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 !</a:t>
            </a:r>
            <a:endParaRPr lang="en-US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074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Heiti TC Medium"/>
                <a:ea typeface="Heiti TC Medium"/>
                <a:cs typeface="Heiti TC Medium"/>
              </a:rPr>
              <a:t>以斯拉定志</a:t>
            </a:r>
            <a:r>
              <a:rPr lang="mr-IN" altLang="zh-TW" dirty="0">
                <a:latin typeface="Heiti TC Medium"/>
                <a:ea typeface="Heiti TC Medium"/>
                <a:cs typeface="Heiti TC Medium"/>
              </a:rPr>
              <a:t>…</a:t>
            </a:r>
            <a:endParaRPr lang="en-US" dirty="0">
              <a:latin typeface="Heiti TC Medium"/>
              <a:ea typeface="Heiti TC Medium"/>
              <a:cs typeface="Heiti TC Med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5836808"/>
              </p:ext>
            </p:extLst>
          </p:nvPr>
        </p:nvGraphicFramePr>
        <p:xfrm>
          <a:off x="765175" y="2070846"/>
          <a:ext cx="7612064" cy="418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298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zh-TW" altLang="en-US" sz="4000" dirty="0" smtClean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舉例：</a:t>
            </a:r>
            <a:r>
              <a:rPr lang="en-US" sz="4000" dirty="0" smtClean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(2) </a:t>
            </a:r>
            <a:r>
              <a:rPr lang="zh-CN" altLang="en-US" sz="4000" dirty="0" smtClean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耶穌的榜樣 </a:t>
            </a:r>
            <a:endParaRPr lang="en-US" sz="4000" dirty="0">
              <a:solidFill>
                <a:schemeClr val="tx2"/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27 </a:t>
            </a:r>
            <a:r>
              <a:rPr lang="zh-TW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於是他從摩西和眾先知起，把所有關於自己的經文，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都給他們解釋明白了</a:t>
            </a:r>
            <a:r>
              <a:rPr lang="zh-TW" altLang="en-US" sz="3200" dirty="0" smtClean="0">
                <a:latin typeface="Heiti TC Medium"/>
                <a:ea typeface="Heiti TC Medium"/>
                <a:cs typeface="Heiti TC Medium"/>
              </a:rPr>
              <a:t>。</a:t>
            </a:r>
            <a:r>
              <a:rPr lang="en-US" altLang="zh-TW" sz="3200" dirty="0" smtClean="0">
                <a:latin typeface="Heiti TC Medium"/>
                <a:ea typeface="Heiti TC Medium"/>
                <a:cs typeface="Heiti TC Medium"/>
              </a:rPr>
              <a:t>44</a:t>
            </a:r>
            <a:r>
              <a:rPr lang="en-US" altLang="zh-TW" sz="3200" dirty="0">
                <a:latin typeface="Heiti TC Medium"/>
                <a:ea typeface="Heiti TC Medium"/>
                <a:cs typeface="Heiti TC Medium"/>
              </a:rPr>
              <a:t> 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主對他們說：</a:t>
            </a:r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“這就是我從前與你們同在的時候，對你們說過的話：摩西的律法、先知書和詩篇上所記關於我的一切事，都必定應驗。” </a:t>
            </a:r>
            <a:r>
              <a:rPr lang="en-US" altLang="zh-TW" sz="3200" dirty="0">
                <a:latin typeface="Heiti TC Medium"/>
                <a:ea typeface="Heiti TC Medium"/>
                <a:cs typeface="Heiti TC Medium"/>
              </a:rPr>
              <a:t>45 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於是他開他們的心竅，使他們明白聖經</a:t>
            </a:r>
            <a:r>
              <a:rPr lang="en-US" altLang="zh-TW" sz="3200" dirty="0">
                <a:latin typeface="Heiti TC Medium"/>
                <a:ea typeface="Heiti TC Medium"/>
                <a:cs typeface="Heiti TC Medium"/>
              </a:rPr>
              <a:t> </a:t>
            </a:r>
            <a:r>
              <a:rPr lang="en-US" altLang="zh-TW" sz="3200" dirty="0" smtClean="0">
                <a:latin typeface="Heiti TC Medium"/>
                <a:ea typeface="Heiti TC Medium"/>
                <a:cs typeface="Heiti TC Medium"/>
              </a:rPr>
              <a:t>.</a:t>
            </a:r>
          </a:p>
          <a:p>
            <a:pPr marL="0" indent="0">
              <a:buNone/>
            </a:pPr>
            <a:r>
              <a:rPr lang="en-US" altLang="ja-JP" sz="3200" dirty="0">
                <a:latin typeface="Heiti TC Medium"/>
                <a:ea typeface="Heiti TC Medium"/>
                <a:cs typeface="Heiti TC Medium"/>
              </a:rPr>
              <a:t>	</a:t>
            </a:r>
            <a:r>
              <a:rPr lang="en-US" altLang="ja-JP" sz="3200" dirty="0" smtClean="0">
                <a:latin typeface="Heiti TC Medium"/>
                <a:ea typeface="Heiti TC Medium"/>
                <a:cs typeface="Heiti TC Medium"/>
              </a:rPr>
              <a:t>                     (</a:t>
            </a:r>
            <a:r>
              <a:rPr lang="ja-JP" altLang="en-US" sz="3200" dirty="0" smtClean="0">
                <a:latin typeface="Heiti TC Medium"/>
                <a:ea typeface="Heiti TC Medium"/>
                <a:cs typeface="Heiti TC Medium"/>
              </a:rPr>
              <a:t>路</a:t>
            </a:r>
            <a:r>
              <a:rPr lang="ja-JP" altLang="en-US" sz="3200" dirty="0">
                <a:latin typeface="Heiti TC Medium"/>
                <a:ea typeface="Heiti TC Medium"/>
                <a:cs typeface="Heiti TC Medium"/>
              </a:rPr>
              <a:t>加福音</a:t>
            </a:r>
            <a:r>
              <a:rPr lang="en-US" altLang="ja-JP" sz="3200" dirty="0"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3200" dirty="0">
                <a:effectLst/>
                <a:latin typeface="Heiti TC Medium"/>
                <a:ea typeface="Heiti TC Medium"/>
                <a:cs typeface="Heiti TC Medium"/>
              </a:rPr>
              <a:t>24:27</a:t>
            </a:r>
            <a:r>
              <a:rPr lang="en-US" sz="3200" dirty="0">
                <a:latin typeface="Heiti TC Medium"/>
                <a:ea typeface="Heiti TC Medium"/>
                <a:cs typeface="Heiti TC Medium"/>
              </a:rPr>
              <a:t>, </a:t>
            </a:r>
            <a:r>
              <a:rPr lang="en-US" sz="3200" dirty="0">
                <a:effectLst/>
                <a:latin typeface="Heiti TC Medium"/>
                <a:ea typeface="Heiti TC Medium"/>
                <a:cs typeface="Heiti TC Medium"/>
              </a:rPr>
              <a:t>44-</a:t>
            </a:r>
            <a:r>
              <a:rPr lang="en-US" sz="3200" dirty="0" smtClean="0">
                <a:effectLst/>
                <a:latin typeface="Heiti TC Medium"/>
                <a:ea typeface="Heiti TC Medium"/>
                <a:cs typeface="Heiti TC Medium"/>
              </a:rPr>
              <a:t>45)</a:t>
            </a:r>
            <a:endParaRPr lang="en-US" sz="32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1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zh-TW" altLang="en-US" sz="4800" dirty="0" smtClean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舉例：</a:t>
            </a:r>
            <a:r>
              <a:rPr lang="en-US" sz="4800" dirty="0" smtClean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(3</a:t>
            </a:r>
            <a:r>
              <a:rPr lang="en-US" sz="4800" dirty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)</a:t>
            </a:r>
            <a:r>
              <a:rPr lang="en-US" sz="4800" dirty="0" smtClean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zh-CN" altLang="en-US" sz="4800" dirty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庇哩亞人的榜樣</a:t>
            </a:r>
            <a:endParaRPr lang="en-US" sz="4800" dirty="0">
              <a:solidFill>
                <a:srgbClr val="194431"/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Heiti TC Medium"/>
                <a:ea typeface="Heiti TC Medium"/>
                <a:cs typeface="Heiti TC Medium"/>
              </a:rPr>
              <a:t>使徒行傳 17:11</a:t>
            </a:r>
          </a:p>
          <a:p>
            <a:pPr marL="0" indent="0">
              <a:buNone/>
            </a:pP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這裡的人，比帖撒羅尼迦人開明，</a:t>
            </a:r>
            <a:r>
              <a:rPr lang="zh-TW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熱切</a:t>
            </a:r>
            <a:r>
              <a:rPr lang="zh-TW" altLang="en-US" sz="3200" dirty="0">
                <a:latin typeface="Heiti TC Medium"/>
                <a:ea typeface="Heiti TC Medium"/>
                <a:cs typeface="Heiti TC Medium"/>
              </a:rPr>
              <a:t>接受主的道，</a:t>
            </a:r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天天</a:t>
            </a:r>
            <a:r>
              <a:rPr lang="zh-TW" altLang="en-US" sz="3200" dirty="0">
                <a:solidFill>
                  <a:schemeClr val="accent1"/>
                </a:solidFill>
                <a:latin typeface="Heiti TC Medium"/>
                <a:ea typeface="Heiti TC Medium"/>
                <a:cs typeface="Heiti TC Medium"/>
              </a:rPr>
              <a:t>考查</a:t>
            </a:r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聖經，要知道所聽的是否與聖經相符。</a:t>
            </a:r>
            <a:endParaRPr lang="en-US" sz="3200" dirty="0">
              <a:solidFill>
                <a:srgbClr val="F8C000"/>
              </a:solidFill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8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latin typeface="Heiti TC Medium"/>
                <a:ea typeface="Heiti TC Medium"/>
                <a:cs typeface="Heiti TC Medium"/>
              </a:rPr>
              <a:t>結</a:t>
            </a:r>
            <a:r>
              <a:rPr lang="en-US" altLang="zh-TW" sz="5400" dirty="0" smtClean="0">
                <a:latin typeface="Heiti TC Medium"/>
                <a:ea typeface="Heiti TC Medium"/>
                <a:cs typeface="Heiti TC Medium"/>
              </a:rPr>
              <a:t> </a:t>
            </a:r>
            <a:r>
              <a:rPr lang="zh-TW" altLang="en-US" sz="5400" dirty="0" smtClean="0">
                <a:latin typeface="Heiti TC Medium"/>
                <a:ea typeface="Heiti TC Medium"/>
                <a:cs typeface="Heiti TC Medium"/>
              </a:rPr>
              <a:t>論</a:t>
            </a:r>
            <a:endParaRPr lang="en-US" sz="5400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深深扎</a:t>
            </a:r>
            <a:r>
              <a:rPr lang="zh-TW" altLang="en-US" sz="3200" dirty="0">
                <a:effectLst/>
                <a:latin typeface="Heiti TC Medium"/>
                <a:ea typeface="Heiti TC Medium"/>
                <a:cs typeface="Heiti TC Medium"/>
              </a:rPr>
              <a:t>根</a:t>
            </a:r>
            <a:r>
              <a:rPr lang="zh-TW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在</a:t>
            </a:r>
            <a:r>
              <a:rPr lang="zh-TW" altLang="en-US" sz="3200" dirty="0">
                <a:effectLst/>
                <a:latin typeface="Heiti TC Medium"/>
                <a:ea typeface="Heiti TC Medium"/>
                <a:cs typeface="Heiti TC Medium"/>
              </a:rPr>
              <a:t>神</a:t>
            </a:r>
            <a:r>
              <a:rPr lang="zh-TW" altLang="en-US" sz="3200" dirty="0" smtClean="0">
                <a:effectLst/>
                <a:latin typeface="Heiti TC Medium"/>
                <a:ea typeface="Heiti TC Medium"/>
                <a:cs typeface="Heiti TC Medium"/>
              </a:rPr>
              <a:t>的話語中是一個過程</a:t>
            </a:r>
            <a:r>
              <a:rPr lang="en-US" altLang="zh-TW" sz="3200" dirty="0" smtClean="0">
                <a:effectLst/>
                <a:latin typeface="Heiti TC Medium"/>
                <a:ea typeface="Heiti TC Medium"/>
                <a:cs typeface="Heiti TC Medium"/>
              </a:rPr>
              <a:t> :</a:t>
            </a:r>
          </a:p>
          <a:p>
            <a:pPr marL="514350" indent="-514350">
              <a:buAutoNum type="arabicParenBoth"/>
            </a:pPr>
            <a:r>
              <a:rPr lang="zh-TW" altLang="en-US" sz="32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祈求神從祂</a:t>
            </a:r>
            <a:r>
              <a:rPr lang="zh-TW" altLang="en-US" sz="3200" dirty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的話語中向我們顯</a:t>
            </a:r>
            <a:r>
              <a:rPr lang="zh-TW" altLang="en-US" sz="32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明</a:t>
            </a:r>
            <a:r>
              <a:rPr lang="en-US" altLang="zh-TW" sz="32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            </a:t>
            </a:r>
            <a:r>
              <a:rPr lang="zh-TW" altLang="en-US" sz="32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祂</a:t>
            </a:r>
            <a:r>
              <a:rPr lang="zh-TW" altLang="en-US" sz="3200" dirty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的</a:t>
            </a:r>
            <a:r>
              <a:rPr lang="zh-TW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奇妙</a:t>
            </a:r>
            <a:r>
              <a:rPr lang="en-US" altLang="zh-TW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zh-TW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，</a:t>
            </a:r>
          </a:p>
          <a:p>
            <a:pPr marL="514350" indent="-514350">
              <a:buAutoNum type="arabicParenBoth"/>
            </a:pPr>
            <a:r>
              <a:rPr lang="zh-TW" altLang="en-US" sz="32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祈求</a:t>
            </a:r>
            <a:r>
              <a:rPr lang="zh-TW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真理的聖靈引導我們進入祂的真理，</a:t>
            </a:r>
          </a:p>
          <a:p>
            <a:pPr marL="514350" indent="-514350">
              <a:buFont typeface="Wingdings 2" pitchFamily="18" charset="2"/>
              <a:buAutoNum type="arabicParenBoth"/>
            </a:pPr>
            <a:r>
              <a:rPr lang="zh-TW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順服</a:t>
            </a:r>
            <a:r>
              <a:rPr lang="zh-TW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神的帶領應用神的</a:t>
            </a:r>
            <a:r>
              <a:rPr lang="zh-TW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真理</a:t>
            </a:r>
            <a:r>
              <a:rPr lang="en-US" altLang="zh-TW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                   </a:t>
            </a:r>
            <a:r>
              <a:rPr lang="zh-TW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在我們</a:t>
            </a:r>
            <a:r>
              <a:rPr lang="zh-TW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的生</a:t>
            </a:r>
            <a:r>
              <a:rPr lang="zh-TW" altLang="en-US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命中</a:t>
            </a:r>
            <a:r>
              <a:rPr lang="zh-TW" altLang="en-US" sz="3200" dirty="0" smtClean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。</a:t>
            </a:r>
            <a:r>
              <a:rPr lang="en-US" altLang="zh-TW" sz="32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altLang="zh-TW" sz="32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2800" dirty="0" smtClean="0">
                <a:effectLst/>
                <a:latin typeface="Heiti TC Medium"/>
                <a:ea typeface="Heiti TC Medium"/>
                <a:cs typeface="Heiti TC Medium"/>
              </a:rPr>
              <a:t>(</a:t>
            </a:r>
            <a:r>
              <a:rPr lang="zh-TW" altLang="en-US" sz="2800" dirty="0">
                <a:effectLst/>
                <a:latin typeface="Heiti TC Medium"/>
                <a:ea typeface="Heiti TC Medium"/>
                <a:cs typeface="Heiti TC Medium"/>
              </a:rPr>
              <a:t>詩</a:t>
            </a:r>
            <a:r>
              <a:rPr lang="en-US" altLang="zh-TW" sz="2800" dirty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2800" dirty="0">
                <a:effectLst/>
                <a:latin typeface="Heiti TC Medium"/>
                <a:ea typeface="Heiti TC Medium"/>
                <a:cs typeface="Heiti TC Medium"/>
              </a:rPr>
              <a:t>119:18; </a:t>
            </a:r>
            <a:r>
              <a:rPr lang="zh-TW" altLang="en-US" sz="2800" dirty="0">
                <a:effectLst/>
                <a:latin typeface="Heiti TC Medium"/>
                <a:ea typeface="Heiti TC Medium"/>
                <a:cs typeface="Heiti TC Medium"/>
              </a:rPr>
              <a:t>約</a:t>
            </a:r>
            <a:r>
              <a:rPr lang="en-US" altLang="zh-TW" sz="2800" dirty="0">
                <a:effectLst/>
                <a:latin typeface="Heiti TC Medium"/>
                <a:ea typeface="Heiti TC Medium"/>
                <a:cs typeface="Heiti TC Medium"/>
              </a:rPr>
              <a:t> </a:t>
            </a:r>
            <a:r>
              <a:rPr lang="en-US" sz="2800" dirty="0">
                <a:effectLst/>
                <a:latin typeface="Heiti TC Medium"/>
                <a:ea typeface="Heiti TC Medium"/>
                <a:cs typeface="Heiti TC Medium"/>
              </a:rPr>
              <a:t>16:13)</a:t>
            </a:r>
            <a:r>
              <a:rPr lang="zh-TW" altLang="en-US" sz="2800" dirty="0">
                <a:effectLst/>
                <a:latin typeface="Heiti TC Medium"/>
                <a:ea typeface="Heiti TC Medium"/>
                <a:cs typeface="Heiti TC Medium"/>
              </a:rPr>
              <a:t> </a:t>
            </a:r>
            <a:endParaRPr lang="en-US" altLang="zh-TW" sz="2800" dirty="0">
              <a:solidFill>
                <a:schemeClr val="accent1"/>
              </a:solidFill>
              <a:effectLst/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3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800" i="1" dirty="0">
                <a:effectLst/>
                <a:latin typeface="Heiti TC Medium"/>
                <a:ea typeface="Heiti TC Medium"/>
                <a:cs typeface="Heiti TC Medium"/>
              </a:rPr>
              <a:t>深深扎根在神</a:t>
            </a:r>
            <a:r>
              <a:rPr lang="zh-TW" altLang="en-US" sz="4800" i="1" dirty="0" smtClean="0">
                <a:effectLst/>
                <a:latin typeface="Heiti TC Medium"/>
                <a:ea typeface="Heiti TC Medium"/>
                <a:cs typeface="Heiti TC Medium"/>
              </a:rPr>
              <a:t>的話語中</a:t>
            </a:r>
            <a:endParaRPr lang="en-US" altLang="zh-TW" sz="4800" i="1" dirty="0" smtClean="0">
              <a:effectLst/>
              <a:latin typeface="Heiti TC Medium"/>
              <a:ea typeface="Heiti TC Medium"/>
              <a:cs typeface="Heiti TC Medium"/>
            </a:endParaRPr>
          </a:p>
          <a:p>
            <a:pPr marL="0" indent="0" algn="ctr">
              <a:buNone/>
            </a:pPr>
            <a:r>
              <a:rPr lang="zh-TW" altLang="en-US" sz="4800" i="1" dirty="0" smtClean="0">
                <a:effectLst/>
                <a:latin typeface="Heiti TC Medium"/>
                <a:ea typeface="Heiti TC Medium"/>
                <a:cs typeface="Heiti TC Medium"/>
              </a:rPr>
              <a:t>是一個與神持續進行的</a:t>
            </a:r>
            <a:endParaRPr lang="en-US" altLang="zh-TW" sz="4800" i="1" dirty="0" smtClean="0">
              <a:effectLst/>
              <a:latin typeface="Heiti TC Medium"/>
              <a:ea typeface="Heiti TC Medium"/>
              <a:cs typeface="Heiti TC Medium"/>
            </a:endParaRPr>
          </a:p>
          <a:p>
            <a:pPr marL="0" indent="0" algn="ctr">
              <a:buNone/>
            </a:pPr>
            <a:r>
              <a:rPr lang="zh-TW" altLang="en-US" sz="4800" i="1" dirty="0" smtClean="0">
                <a:effectLst/>
                <a:latin typeface="Heiti TC Medium"/>
                <a:ea typeface="Heiti TC Medium"/>
                <a:cs typeface="Heiti TC Medium"/>
              </a:rPr>
              <a:t>深刻對</a:t>
            </a:r>
            <a:r>
              <a:rPr lang="zh-TW" altLang="en-US" sz="4800" i="1" dirty="0">
                <a:effectLst/>
                <a:latin typeface="Heiti TC Medium"/>
                <a:ea typeface="Heiti TC Medium"/>
                <a:cs typeface="Heiti TC Medium"/>
              </a:rPr>
              <a:t>話</a:t>
            </a:r>
            <a:r>
              <a:rPr lang="en-US" altLang="zh-TW" sz="4800" i="1" dirty="0">
                <a:effectLst/>
                <a:latin typeface="Heiti TC Medium"/>
                <a:ea typeface="Heiti TC Medium"/>
                <a:cs typeface="Heiti TC Medium"/>
              </a:rPr>
              <a:t> !</a:t>
            </a:r>
            <a:endParaRPr lang="en-US" sz="4800" i="1" dirty="0">
              <a:effectLst/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endParaRPr lang="en-US" altLang="zh-TW" dirty="0">
              <a:effectLst/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66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194431"/>
                </a:solidFill>
              </a:rPr>
              <a:t>分享</a:t>
            </a:r>
            <a:r>
              <a:rPr lang="en-US" altLang="zh-TW" sz="6000" b="1" dirty="0" smtClean="0">
                <a:solidFill>
                  <a:srgbClr val="194431"/>
                </a:solidFill>
              </a:rPr>
              <a:t>  </a:t>
            </a:r>
            <a:r>
              <a:rPr lang="zh-TW" altLang="en-US" sz="6000" b="1" dirty="0" smtClean="0">
                <a:solidFill>
                  <a:srgbClr val="194431"/>
                </a:solidFill>
              </a:rPr>
              <a:t>與</a:t>
            </a:r>
            <a:r>
              <a:rPr lang="en-US" altLang="zh-TW" sz="6000" b="1" dirty="0" smtClean="0">
                <a:solidFill>
                  <a:srgbClr val="194431"/>
                </a:solidFill>
              </a:rPr>
              <a:t>  </a:t>
            </a:r>
            <a:r>
              <a:rPr lang="zh-TW" altLang="en-US" sz="6000" b="1" dirty="0" smtClean="0">
                <a:solidFill>
                  <a:srgbClr val="194431"/>
                </a:solidFill>
              </a:rPr>
              <a:t>實踐</a:t>
            </a:r>
            <a:r>
              <a:rPr lang="en-US" altLang="zh-TW" sz="6000" b="1" dirty="0" smtClean="0">
                <a:solidFill>
                  <a:srgbClr val="194431"/>
                </a:solidFill>
              </a:rPr>
              <a:t> </a:t>
            </a:r>
            <a:endParaRPr lang="en-US" sz="6000" dirty="0">
              <a:solidFill>
                <a:srgbClr val="1944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3600" dirty="0">
                <a:effectLst/>
                <a:latin typeface="Heiti TC Medium"/>
                <a:ea typeface="Heiti TC Medium"/>
                <a:cs typeface="Heiti TC Medium"/>
              </a:rPr>
              <a:t>今天你聽見</a:t>
            </a:r>
            <a:r>
              <a:rPr lang="zh-TW" alt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神對你說了什麼</a:t>
            </a:r>
            <a:r>
              <a:rPr lang="zh-TW" altLang="en-US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，</a:t>
            </a:r>
            <a:r>
              <a:rPr lang="en-US" altLang="zh-TW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     </a:t>
            </a:r>
            <a:r>
              <a:rPr lang="zh-TW" altLang="en-US" sz="3600" dirty="0" smtClean="0">
                <a:solidFill>
                  <a:schemeClr val="accent1"/>
                </a:solidFill>
                <a:effectLst/>
                <a:latin typeface="Heiti TC Medium"/>
                <a:ea typeface="Heiti TC Medium"/>
                <a:cs typeface="Heiti TC Medium"/>
              </a:rPr>
              <a:t>激勵你</a:t>
            </a:r>
            <a:r>
              <a:rPr lang="zh-TW" altLang="en-US" sz="3600" dirty="0">
                <a:effectLst/>
                <a:latin typeface="Heiti TC Medium"/>
                <a:ea typeface="Heiti TC Medium"/>
                <a:cs typeface="Heiti TC Medium"/>
              </a:rPr>
              <a:t>要深深扎根在神的話語中</a:t>
            </a:r>
            <a:r>
              <a:rPr lang="zh-TW" altLang="en-US" sz="3600" dirty="0" smtClean="0">
                <a:effectLst/>
                <a:latin typeface="Heiti TC Medium"/>
                <a:ea typeface="Heiti TC Medium"/>
                <a:cs typeface="Heiti TC Medium"/>
              </a:rPr>
              <a:t>？</a:t>
            </a:r>
            <a:endParaRPr lang="en-US" altLang="zh-TW" sz="3600" dirty="0">
              <a:effectLst/>
              <a:latin typeface="Heiti TC Medium"/>
              <a:ea typeface="Heiti TC Medium"/>
              <a:cs typeface="Heiti TC Medium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600" dirty="0" smtClean="0">
                <a:effectLst/>
                <a:latin typeface="Heiti TC Medium"/>
                <a:ea typeface="Heiti TC Medium"/>
                <a:cs typeface="Heiti TC Medium"/>
              </a:rPr>
              <a:t>你要採取什麼</a:t>
            </a:r>
            <a:r>
              <a:rPr lang="zh-TW" altLang="en-US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具體可</a:t>
            </a:r>
            <a:r>
              <a:rPr lang="zh-TW" alt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行的計劃</a:t>
            </a:r>
            <a:r>
              <a:rPr lang="zh-TW" altLang="en-US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，</a:t>
            </a:r>
            <a:r>
              <a:rPr lang="en-US" altLang="zh-TW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 </a:t>
            </a:r>
            <a:r>
              <a:rPr lang="zh-TW" altLang="en-US" sz="3600" dirty="0" smtClean="0">
                <a:effectLst/>
                <a:latin typeface="Heiti TC Medium"/>
                <a:ea typeface="Heiti TC Medium"/>
                <a:cs typeface="Heiti TC Medium"/>
              </a:rPr>
              <a:t>為了</a:t>
            </a:r>
            <a:r>
              <a:rPr lang="zh-TW" altLang="en-US" sz="3600" dirty="0" smtClean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幫助你強而</a:t>
            </a:r>
            <a:r>
              <a:rPr lang="zh-TW" altLang="en-US" sz="36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有力的</a:t>
            </a:r>
            <a:r>
              <a:rPr lang="zh-TW" altLang="en-US" sz="3600" dirty="0">
                <a:effectLst/>
                <a:latin typeface="Heiti TC Medium"/>
                <a:ea typeface="Heiti TC Medium"/>
                <a:cs typeface="Heiti TC Medium"/>
              </a:rPr>
              <a:t>掌握聖經？</a:t>
            </a:r>
            <a:endParaRPr lang="en-US" sz="3600" dirty="0">
              <a:effectLst/>
              <a:latin typeface="Heiti TC Medium"/>
              <a:ea typeface="Heiti TC Medium"/>
              <a:cs typeface="Heiti TC Medium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12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zh-CN" sz="4800" dirty="0">
                <a:solidFill>
                  <a:srgbClr val="194431"/>
                </a:solidFill>
                <a:latin typeface="Heiti TC Medium"/>
                <a:ea typeface="Heiti TC Medium"/>
                <a:cs typeface="Heiti TC Medium"/>
              </a:rPr>
              <a:t>B</a:t>
            </a:r>
            <a:r>
              <a:rPr lang="en-US" altLang="zh-CN" sz="4800" dirty="0" smtClean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.  </a:t>
            </a:r>
            <a:r>
              <a:rPr lang="zh-CN" altLang="en-US" sz="4800" dirty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統一性</a:t>
            </a:r>
            <a:r>
              <a:rPr lang="en-US" altLang="zh-CN" sz="4800" dirty="0">
                <a:solidFill>
                  <a:srgbClr val="194431"/>
                </a:solidFill>
                <a:effectLst/>
                <a:latin typeface="Heiti TC Medium"/>
                <a:ea typeface="Heiti TC Medium"/>
                <a:cs typeface="Heiti TC Medium"/>
              </a:rPr>
              <a:t> !</a:t>
            </a:r>
            <a:endParaRPr lang="en-US" dirty="0">
              <a:solidFill>
                <a:srgbClr val="194431"/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82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zh-CN" sz="48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C</a:t>
            </a:r>
            <a:r>
              <a:rPr lang="en-US" altLang="zh-CN" sz="4800" dirty="0" smtClean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.  </a:t>
            </a:r>
            <a:r>
              <a:rPr lang="zh-CN" altLang="en-US" sz="4800" dirty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這是神的故事</a:t>
            </a:r>
            <a:r>
              <a:rPr lang="en-US" altLang="zh-CN" sz="4800" dirty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 !</a:t>
            </a:r>
            <a:endParaRPr lang="en-US" dirty="0">
              <a:solidFill>
                <a:schemeClr val="tx2"/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History = </a:t>
            </a:r>
            <a:r>
              <a:rPr lang="en-US" sz="4800" b="1" dirty="0">
                <a:solidFill>
                  <a:schemeClr val="accent1"/>
                </a:solidFill>
              </a:rPr>
              <a:t>“HIS” </a:t>
            </a:r>
            <a:r>
              <a:rPr lang="en-US" sz="4800" b="1" dirty="0"/>
              <a:t>STORY!</a:t>
            </a:r>
          </a:p>
        </p:txBody>
      </p:sp>
    </p:spTree>
    <p:extLst>
      <p:ext uri="{BB962C8B-B14F-4D97-AF65-F5344CB8AC3E}">
        <p14:creationId xmlns="" xmlns:p14="http://schemas.microsoft.com/office/powerpoint/2010/main" val="24127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sz="4400" dirty="0">
                <a:latin typeface="Heiti TC Medium"/>
                <a:ea typeface="Heiti TC Medium"/>
                <a:cs typeface="Heiti TC Medium"/>
              </a:rPr>
              <a:t>基督是聖經中每一本書的核心 </a:t>
            </a:r>
            <a:endParaRPr lang="en-US" sz="4400" dirty="0"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Heiti TC Medium"/>
                <a:ea typeface="Heiti TC Medium"/>
                <a:cs typeface="Heiti TC Medium"/>
              </a:rPr>
              <a:t>在馬太福音</a:t>
            </a:r>
          </a:p>
          <a:p>
            <a:r>
              <a:rPr lang="zh-TW" altLang="en-US" sz="3200" dirty="0">
                <a:solidFill>
                  <a:schemeClr val="bg1"/>
                </a:solidFill>
                <a:latin typeface="Heiti TC Medium"/>
                <a:ea typeface="Heiti TC Medium"/>
                <a:cs typeface="Heiti TC Medium"/>
              </a:rPr>
              <a:t>在馬可福音</a:t>
            </a:r>
          </a:p>
          <a:p>
            <a:r>
              <a:rPr lang="zh-TW" altLang="en-US" sz="3200" dirty="0">
                <a:solidFill>
                  <a:schemeClr val="bg1"/>
                </a:solidFill>
                <a:latin typeface="Heiti TC Medium"/>
                <a:ea typeface="Heiti TC Medium"/>
                <a:cs typeface="Heiti TC Medium"/>
              </a:rPr>
              <a:t>在路加福音</a:t>
            </a:r>
          </a:p>
          <a:p>
            <a:r>
              <a:rPr lang="zh-TW" altLang="en-US" sz="3200" dirty="0">
                <a:solidFill>
                  <a:schemeClr val="bg1"/>
                </a:solidFill>
                <a:latin typeface="Heiti TC Medium"/>
                <a:ea typeface="Heiti TC Medium"/>
                <a:cs typeface="Heiti TC Medium"/>
              </a:rPr>
              <a:t>在約翰福音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祂是彌賽亞</a:t>
            </a:r>
          </a:p>
          <a:p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祂是奇妙的僕人</a:t>
            </a:r>
          </a:p>
          <a:p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祂是人子</a:t>
            </a:r>
          </a:p>
          <a:p>
            <a:r>
              <a:rPr lang="zh-TW" altLang="en-US" sz="3200" dirty="0">
                <a:solidFill>
                  <a:srgbClr val="F8C000"/>
                </a:solidFill>
                <a:latin typeface="Heiti TC Medium"/>
                <a:ea typeface="Heiti TC Medium"/>
                <a:cs typeface="Heiti TC Medium"/>
              </a:rPr>
              <a:t>祂是神子</a:t>
            </a:r>
          </a:p>
        </p:txBody>
      </p:sp>
    </p:spTree>
    <p:extLst>
      <p:ext uri="{BB962C8B-B14F-4D97-AF65-F5344CB8AC3E}">
        <p14:creationId xmlns="" xmlns:p14="http://schemas.microsoft.com/office/powerpoint/2010/main" val="34320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zh-CN" sz="48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D</a:t>
            </a:r>
            <a:r>
              <a:rPr lang="en-US" altLang="zh-CN" sz="4800" dirty="0" smtClean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. </a:t>
            </a:r>
            <a:r>
              <a:rPr lang="zh-TW" sz="4800" dirty="0" smtClean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名人對聖經</a:t>
            </a:r>
            <a:r>
              <a:rPr lang="zh-TW" sz="4800" dirty="0">
                <a:solidFill>
                  <a:schemeClr val="tx2"/>
                </a:solidFill>
                <a:latin typeface="Heiti TC Medium"/>
                <a:ea typeface="Heiti TC Medium"/>
                <a:cs typeface="Heiti TC Medium"/>
              </a:rPr>
              <a:t>的看法</a:t>
            </a:r>
            <a:r>
              <a:rPr lang="en-US" sz="4800" dirty="0" smtClean="0">
                <a:solidFill>
                  <a:schemeClr val="tx2"/>
                </a:solidFill>
                <a:effectLst/>
                <a:latin typeface="Heiti TC Medium"/>
                <a:ea typeface="Heiti TC Medium"/>
                <a:cs typeface="Heiti TC Medium"/>
              </a:rPr>
              <a:t> </a:t>
            </a:r>
            <a:endParaRPr lang="zh-CN" sz="4800" dirty="0">
              <a:solidFill>
                <a:schemeClr val="tx2"/>
              </a:solidFill>
              <a:latin typeface="Heiti TC Medium"/>
              <a:ea typeface="Heiti TC Medium"/>
              <a:cs typeface="Heiti T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2" indent="-514350">
              <a:spcBef>
                <a:spcPts val="20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聖經是 神給人最好的禮物。所有從這救世主而來的益處都借著聖經向我們傳達了。</a:t>
            </a:r>
            <a:r>
              <a:rPr 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(</a:t>
            </a: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亞伯拉罕林肯</a:t>
            </a:r>
            <a:r>
              <a:rPr 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effectLst/>
              </a:rPr>
              <a:t>“I believe the Bible is the best gift God has ever given to man. All the good from The Savior of the world is communicated to us through this Book.” </a:t>
            </a:r>
            <a:r>
              <a:rPr lang="en-US" sz="3200" b="1" i="1" dirty="0">
                <a:effectLst/>
              </a:rPr>
              <a:t>(Abraham Lincoln)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66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2" indent="-457200">
              <a:spcBef>
                <a:spcPts val="2000"/>
              </a:spcBef>
              <a:buAutoNum type="arabicPeriod" startAt="2"/>
            </a:pP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聖經是來自天家的信。</a:t>
            </a:r>
            <a:r>
              <a:rPr 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 (</a:t>
            </a:r>
            <a:r>
              <a:rPr lang="zh-CN" alt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奥古斯丁</a:t>
            </a:r>
            <a:r>
              <a:rPr lang="en-US" sz="3200" dirty="0">
                <a:solidFill>
                  <a:srgbClr val="F8C000"/>
                </a:solidFill>
                <a:effectLst/>
                <a:latin typeface="Heiti TC Medium"/>
                <a:ea typeface="Heiti TC Medium"/>
                <a:cs typeface="Heiti TC Medium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effectLst/>
              </a:rPr>
              <a:t>“The Holy Scriptures are our letters from home.” </a:t>
            </a:r>
            <a:r>
              <a:rPr lang="en-US" sz="3200" b="1" i="1" dirty="0">
                <a:effectLst/>
              </a:rPr>
              <a:t>(Augustine) </a:t>
            </a:r>
            <a:endParaRPr lang="en-US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3782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6205</TotalTime>
  <Words>979</Words>
  <Application>Microsoft Office PowerPoint</Application>
  <PresentationFormat>如螢幕大小 (4:3)</PresentationFormat>
  <Paragraphs>116</Paragraphs>
  <Slides>45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Habitat</vt:lpstr>
      <vt:lpstr>   在神的話語中             深深扎根 !</vt:lpstr>
      <vt:lpstr>1.  聖經: 全世界最暢銷的書</vt:lpstr>
      <vt:lpstr>投影片 3</vt:lpstr>
      <vt:lpstr>A.  多樣性 !</vt:lpstr>
      <vt:lpstr>B.  統一性 !</vt:lpstr>
      <vt:lpstr>C.  這是神的故事 !</vt:lpstr>
      <vt:lpstr>基督是聖經中每一本書的核心 </vt:lpstr>
      <vt:lpstr>D. 名人對聖經的看法 </vt:lpstr>
      <vt:lpstr>投影片 9</vt:lpstr>
      <vt:lpstr>投影片 10</vt:lpstr>
      <vt:lpstr>投影片 11</vt:lpstr>
      <vt:lpstr>投影片 12</vt:lpstr>
      <vt:lpstr>2.  為什麼要  深深扎根在神的話語中？</vt:lpstr>
      <vt:lpstr>A. 請寫下三個你研讀               神話語的原因?</vt:lpstr>
      <vt:lpstr>B. 這是我研讀                   神話語的五個原因:</vt:lpstr>
      <vt:lpstr>路加福音 24:27, 44-45</vt:lpstr>
      <vt:lpstr>投影片 17</vt:lpstr>
      <vt:lpstr>提摩太後書 3:16-17</vt:lpstr>
      <vt:lpstr>投影片 19</vt:lpstr>
      <vt:lpstr>提摩太後書 2:15</vt:lpstr>
      <vt:lpstr>投影片 21</vt:lpstr>
      <vt:lpstr>以賽亞書 55:11</vt:lpstr>
      <vt:lpstr>投影片 23</vt:lpstr>
      <vt:lpstr>以弗所書 6:10-11, 17</vt:lpstr>
      <vt:lpstr>3. 如何掌握神的話：聖經手</vt:lpstr>
      <vt:lpstr>3.  聖經手</vt:lpstr>
      <vt:lpstr>A. 聽 道</vt:lpstr>
      <vt:lpstr>投影片 28</vt:lpstr>
      <vt:lpstr>B. 讀 經</vt:lpstr>
      <vt:lpstr>投影片 30</vt:lpstr>
      <vt:lpstr>投影片 31</vt:lpstr>
      <vt:lpstr>投影片 32</vt:lpstr>
      <vt:lpstr>C. 查 經</vt:lpstr>
      <vt:lpstr>D. 背 經</vt:lpstr>
      <vt:lpstr>E. 默 想</vt:lpstr>
      <vt:lpstr>投影片 36</vt:lpstr>
      <vt:lpstr>舉例：(1) 以斯拉的榜樣 </vt:lpstr>
      <vt:lpstr>以斯拉定志…</vt:lpstr>
      <vt:lpstr>以斯拉定志…</vt:lpstr>
      <vt:lpstr>以斯拉定志…</vt:lpstr>
      <vt:lpstr>舉例：(2) 耶穌的榜樣 </vt:lpstr>
      <vt:lpstr>舉例：(3) 庇哩亞人的榜樣</vt:lpstr>
      <vt:lpstr>結 論</vt:lpstr>
      <vt:lpstr>投影片 44</vt:lpstr>
      <vt:lpstr>分享  與  實踐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研读神话语 </dc:title>
  <dc:creator>Dan's Dan's</dc:creator>
  <cp:lastModifiedBy>user</cp:lastModifiedBy>
  <cp:revision>115</cp:revision>
  <cp:lastPrinted>2017-10-21T09:03:50Z</cp:lastPrinted>
  <dcterms:created xsi:type="dcterms:W3CDTF">2017-07-05T06:15:55Z</dcterms:created>
  <dcterms:modified xsi:type="dcterms:W3CDTF">2017-10-22T03:47:33Z</dcterms:modified>
</cp:coreProperties>
</file>