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80" r:id="rId2"/>
    <p:sldId id="279" r:id="rId3"/>
    <p:sldId id="278" r:id="rId4"/>
    <p:sldId id="256" r:id="rId5"/>
    <p:sldId id="257" r:id="rId6"/>
    <p:sldId id="264" r:id="rId7"/>
    <p:sldId id="258" r:id="rId8"/>
    <p:sldId id="271" r:id="rId9"/>
    <p:sldId id="259" r:id="rId10"/>
    <p:sldId id="273" r:id="rId11"/>
    <p:sldId id="260" r:id="rId12"/>
    <p:sldId id="272" r:id="rId13"/>
    <p:sldId id="261" r:id="rId14"/>
    <p:sldId id="274" r:id="rId15"/>
    <p:sldId id="262" r:id="rId16"/>
    <p:sldId id="275" r:id="rId17"/>
    <p:sldId id="263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6954F-25EB-474A-8B1C-E7627E02AD55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C359D-A10A-8F43-9F80-D13C4075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6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7C503-9BA9-8446-B341-172CECDA97A8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2CB6C-44A3-6448-A4A2-BC948545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8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因為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2CB6C-44A3-6448-A4A2-BC9485453F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因為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2CB6C-44A3-6448-A4A2-BC9485453F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7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5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7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0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7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Bold"/>
                <a:cs typeface="Hannotate TC Bold"/>
              </a:rPr>
              <a:t>兩</a:t>
            </a:r>
            <a:r>
              <a:rPr lang="zh-CHT" altLang="en-US" b="1" dirty="0" smtClean="0">
                <a:latin typeface="Hannotate TC Bold"/>
                <a:cs typeface="Hannotate TC Bold"/>
              </a:rPr>
              <a:t>等房子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HT" b="1" dirty="0" smtClean="0">
                <a:latin typeface="Hannotate TC Regular"/>
                <a:cs typeface="Hannotate TC Regular"/>
              </a:rPr>
              <a:t>24 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“</a:t>
            </a:r>
            <a:r>
              <a:rPr lang="zh-CHT" altLang="en-US" b="1" dirty="0">
                <a:latin typeface="Hannotate TC Regular"/>
                <a:cs typeface="Hannotate TC Regular"/>
              </a:rPr>
              <a:t>所以，凡聽見我這些話又遵行的，就像聰明的人，把自己的房子蓋在磐石上。 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                     25</a:t>
            </a:r>
            <a:r>
              <a:rPr lang="en-US" altLang="zh-CHT" b="1" dirty="0">
                <a:latin typeface="Hannotate TC Regular"/>
                <a:cs typeface="Hannotate TC Regular"/>
              </a:rPr>
              <a:t> </a:t>
            </a:r>
            <a:r>
              <a:rPr lang="zh-CHT" altLang="en-US" b="1" dirty="0">
                <a:latin typeface="Hannotate TC Regular"/>
                <a:cs typeface="Hannotate TC Regular"/>
              </a:rPr>
              <a:t>雨淋、水沖、風吹，搖撼那房子，房子卻不倒塌，因為建基在磐石上。 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                                 26</a:t>
            </a:r>
            <a:r>
              <a:rPr lang="en-US" altLang="zh-CHT" b="1" dirty="0">
                <a:latin typeface="Hannotate TC Regular"/>
                <a:cs typeface="Hannotate TC Regular"/>
              </a:rPr>
              <a:t> 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凡聽見我這些話卻不遵</a:t>
            </a:r>
            <a:r>
              <a:rPr lang="zh-CHT" altLang="en-US" b="1" dirty="0">
                <a:latin typeface="Hannotate TC Regular"/>
                <a:cs typeface="Hannotate TC Regular"/>
              </a:rPr>
              <a:t>行的，就像愚蠢的人，把自己的房子蓋在沙土上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。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                                    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 </a:t>
            </a:r>
            <a:r>
              <a:rPr lang="en-US" altLang="zh-CHT" b="1" dirty="0">
                <a:latin typeface="Hannotate TC Regular"/>
                <a:cs typeface="Hannotate TC Regular"/>
              </a:rPr>
              <a:t>27 </a:t>
            </a:r>
            <a:r>
              <a:rPr lang="zh-CHT" altLang="en-US" b="1" dirty="0">
                <a:latin typeface="Hannotate TC Regular"/>
                <a:cs typeface="Hannotate TC Regular"/>
              </a:rPr>
              <a:t>雨淋、水沖、風吹，搖撼那房子，房子就倒塌了，並且倒塌得很厲害。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”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algn="r"/>
            <a:r>
              <a:rPr lang="is-IS" b="1" dirty="0" smtClean="0">
                <a:latin typeface="Hannotate TC Regular"/>
                <a:cs typeface="Hannotate TC Regular"/>
              </a:rPr>
              <a:t>馬太福音 </a:t>
            </a:r>
            <a:r>
              <a:rPr lang="is-IS" b="1" dirty="0">
                <a:latin typeface="Hannotate TC Regular"/>
                <a:cs typeface="Hannotate TC Regular"/>
              </a:rPr>
              <a:t>7:24-27</a:t>
            </a:r>
            <a:r>
              <a:rPr lang="ja-JP" altLang="en-US" b="1" dirty="0" smtClean="0">
                <a:latin typeface="Hannotate TC Regular"/>
                <a:cs typeface="Hannotate TC Regular"/>
              </a:rPr>
              <a:t> </a:t>
            </a:r>
            <a:endParaRPr lang="en-US" b="1" dirty="0"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6136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Regular"/>
                <a:cs typeface="Hannotate TC Regular"/>
              </a:rPr>
              <a:t>啟示錄中的七個祝福</a:t>
            </a:r>
            <a:r>
              <a:rPr lang="en-US" altLang="zh-CHT" b="1" dirty="0">
                <a:latin typeface="Hannotate TC Regular"/>
                <a:cs typeface="Hannotate TC Regular"/>
              </a:rPr>
              <a:t> ! 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誦讀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聽見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因為時候近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altLang="zh-CHT" sz="2800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2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在主裡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死去的人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因為做工的果效也隨著他們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3.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警醒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、看守自己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衣服的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因為主來像賊一樣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4768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Regular"/>
                <a:cs typeface="Hannotate TC Regular"/>
              </a:rPr>
              <a:t>4. 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被邀請赴羊羔婚筵的人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HT" sz="2800" b="1" dirty="0">
                <a:latin typeface="Hannotate TC Regular"/>
                <a:cs typeface="Hannotate TC Regular"/>
              </a:rPr>
              <a:t>7 </a:t>
            </a:r>
            <a:r>
              <a:rPr lang="zh-CHT" altLang="en-US" sz="2800" b="1" dirty="0">
                <a:latin typeface="Hannotate TC Regular"/>
                <a:cs typeface="Hannotate TC Regular"/>
              </a:rPr>
              <a:t>我們要歡喜快樂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，把榮耀歸給</a:t>
            </a:r>
            <a:r>
              <a:rPr lang="zh-CHT" altLang="en-US" sz="2800" b="1" dirty="0">
                <a:latin typeface="Hannotate TC Regular"/>
                <a:cs typeface="Hannotate TC Regular"/>
              </a:rPr>
              <a:t>他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！</a:t>
            </a:r>
            <a:r>
              <a:rPr lang="en-US" altLang="zh-CHT" sz="2800" b="1" dirty="0" smtClean="0">
                <a:latin typeface="Hannotate TC Regular"/>
                <a:cs typeface="Hannotate TC Regular"/>
              </a:rPr>
              <a:t>                                       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因為羊羔</a:t>
            </a:r>
            <a:r>
              <a:rPr lang="zh-CHT" altLang="en-US" sz="2800" b="1" dirty="0">
                <a:latin typeface="Hannotate TC Regular"/>
                <a:cs typeface="Hannotate TC Regular"/>
              </a:rPr>
              <a:t>的婚期到了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；他的新娘也自己預備</a:t>
            </a:r>
            <a:r>
              <a:rPr lang="zh-CHT" altLang="en-US" sz="2800" b="1" dirty="0">
                <a:latin typeface="Hannotate TC Regular"/>
                <a:cs typeface="Hannotate TC Regular"/>
              </a:rPr>
              <a:t>好了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。</a:t>
            </a:r>
            <a:endParaRPr lang="en-US" altLang="zh-CHT" sz="2800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latin typeface="Hannotate TC Regular"/>
                <a:cs typeface="Hannotate TC Regular"/>
              </a:rPr>
              <a:t>8</a:t>
            </a:r>
            <a:r>
              <a:rPr lang="en-US" altLang="zh-CHT" sz="2800" b="1" dirty="0">
                <a:latin typeface="Hannotate TC Regular"/>
                <a:cs typeface="Hannotate TC Regular"/>
              </a:rPr>
              <a:t> </a:t>
            </a:r>
            <a:r>
              <a:rPr lang="zh-CHT" altLang="en-US" sz="2800" b="1" dirty="0">
                <a:latin typeface="Hannotate TC Regular"/>
                <a:cs typeface="Hannotate TC Regular"/>
              </a:rPr>
              <a:t>並且有光潔的細麻衣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，賜給她穿上；</a:t>
            </a:r>
            <a:r>
              <a:rPr lang="en-US" altLang="zh-CHT" sz="2800" b="1" dirty="0" smtClean="0">
                <a:latin typeface="Hannotate TC Regular"/>
                <a:cs typeface="Hannotate TC Regular"/>
              </a:rPr>
              <a:t>                                 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這細麻衣就</a:t>
            </a:r>
            <a:r>
              <a:rPr lang="zh-CHT" altLang="en-US" sz="2800" b="1" dirty="0">
                <a:latin typeface="Hannotate TC Regular"/>
                <a:cs typeface="Hannotate TC Regular"/>
              </a:rPr>
              <a:t>是聖徒的義行。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”</a:t>
            </a:r>
            <a:endParaRPr lang="en-US" altLang="zh-CHT" sz="2800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latin typeface="Hannotate TC Regular"/>
                <a:cs typeface="Hannotate TC Regular"/>
              </a:rPr>
              <a:t>9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天使對我說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：</a:t>
            </a:r>
            <a:endParaRPr lang="en-US" altLang="zh-CHT" sz="2800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sz="2800" b="1" dirty="0" smtClean="0">
                <a:latin typeface="Hannotate TC Regular"/>
                <a:cs typeface="Hannotate TC Regular"/>
              </a:rPr>
              <a:t>“</a:t>
            </a:r>
            <a:r>
              <a:rPr lang="zh-CHT" altLang="en-US" sz="2800" b="1" dirty="0">
                <a:latin typeface="Hannotate TC Regular"/>
                <a:cs typeface="Hannotate TC Regular"/>
              </a:rPr>
              <a:t>你要寫下來：‘被邀請赴羊羔婚筵的人有福了！’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”</a:t>
            </a:r>
            <a:endParaRPr lang="en-US" altLang="zh-CHT" sz="2800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sz="2800" b="1" dirty="0" smtClean="0">
                <a:latin typeface="Hannotate TC Regular"/>
                <a:cs typeface="Hannotate TC Regular"/>
              </a:rPr>
              <a:t>他又對我說</a:t>
            </a:r>
            <a:r>
              <a:rPr lang="zh-CHT" altLang="en-US" sz="2800" b="1" dirty="0">
                <a:latin typeface="Hannotate TC Regular"/>
                <a:cs typeface="Hannotate TC Regular"/>
              </a:rPr>
              <a:t>：“這都是　神真實的話。</a:t>
            </a:r>
            <a:r>
              <a:rPr lang="zh-CHT" altLang="en-US" sz="2800" b="1" dirty="0" smtClean="0">
                <a:latin typeface="Hannotate TC Regular"/>
                <a:cs typeface="Hannotate TC Regular"/>
              </a:rPr>
              <a:t>”</a:t>
            </a:r>
            <a:endParaRPr lang="en-US" altLang="zh-CHT" sz="2800" b="1" dirty="0" smtClean="0">
              <a:latin typeface="Hannotate TC Regular"/>
              <a:cs typeface="Hannotate TC Regular"/>
            </a:endParaRPr>
          </a:p>
          <a:p>
            <a:pPr algn="r"/>
            <a:r>
              <a:rPr lang="zh-CHT" altLang="en-US" sz="2800" b="1" dirty="0" smtClean="0">
                <a:latin typeface="Hannotate TC Regular"/>
                <a:cs typeface="Hannotate TC Regular"/>
              </a:rPr>
              <a:t>啟示錄</a:t>
            </a:r>
            <a:r>
              <a:rPr lang="en-US" altLang="zh-CHT" sz="2800" b="1" dirty="0" smtClean="0">
                <a:latin typeface="Hannotate TC Regular"/>
                <a:cs typeface="Hannotate TC Regular"/>
              </a:rPr>
              <a:t> </a:t>
            </a:r>
            <a:r>
              <a:rPr lang="en-US" altLang="zh-CHT" sz="2800" b="1" dirty="0" smtClean="0">
                <a:latin typeface="Hannotate TC Regular"/>
                <a:cs typeface="Hannotate TC Regular"/>
              </a:rPr>
              <a:t>19</a:t>
            </a:r>
            <a:r>
              <a:rPr lang="en-US" altLang="zh-CHT" sz="2800" b="1" dirty="0" smtClean="0">
                <a:latin typeface="Hannotate TC Regular"/>
                <a:cs typeface="Hannotate TC Regular"/>
              </a:rPr>
              <a:t>:7-9 </a:t>
            </a:r>
            <a:endParaRPr lang="en-US" sz="2800" b="1" dirty="0"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3977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Bold"/>
                <a:cs typeface="Hannotate TC Bold"/>
              </a:rPr>
              <a:t>啟示錄中的七個祝福</a:t>
            </a:r>
            <a:r>
              <a:rPr lang="en-US" altLang="zh-CHT" b="1" dirty="0">
                <a:latin typeface="Hannotate TC Bold"/>
                <a:cs typeface="Hannotate TC Bold"/>
              </a:rPr>
              <a:t> ! 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誦讀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聽見</a:t>
            </a:r>
            <a:r>
              <a:rPr lang="en-US" altLang="zh-CHT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遵守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</a:t>
            </a:r>
            <a:r>
              <a:rPr lang="en-US" altLang="zh-CHT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</a:t>
            </a:r>
            <a:r>
              <a:rPr lang="zh-CHT" altLang="en-US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因為時候近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了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!</a:t>
            </a:r>
            <a:endParaRPr lang="en-US" altLang="zh-CHT" sz="2800" b="1" dirty="0">
              <a:solidFill>
                <a:schemeClr val="tx1">
                  <a:lumMod val="20000"/>
                  <a:lumOff val="80000"/>
                </a:schemeClr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2</a:t>
            </a:r>
            <a:r>
              <a:rPr lang="en-US" altLang="zh-CHT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在主裡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死去的人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因為做工的果效也隨著他們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3. 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警醒</a:t>
            </a:r>
            <a:r>
              <a:rPr lang="zh-CHT" altLang="en-US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、看守自己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衣服的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人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因為主來像賊一樣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4. </a:t>
            </a:r>
            <a:r>
              <a:rPr lang="zh-CHT" altLang="en-US" sz="28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被邀請赴羊羔婚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筵的人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因為新娘已預備好了</a:t>
            </a:r>
            <a:r>
              <a:rPr lang="en-US" altLang="zh-CHT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Hannotate TC Bold"/>
                <a:cs typeface="Hannotate TC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1017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Bold"/>
                <a:cs typeface="Hannotate TC Bold"/>
              </a:rPr>
              <a:t>5. </a:t>
            </a:r>
            <a:r>
              <a:rPr lang="zh-CHT" altLang="en-US" b="1" dirty="0" smtClean="0">
                <a:latin typeface="Hannotate TC Bold"/>
                <a:cs typeface="Hannotate TC Bold"/>
              </a:rPr>
              <a:t>在頭一次復活有分的人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HT" altLang="en-US" b="1" dirty="0">
                <a:latin typeface="Hannotate TC Bold"/>
                <a:cs typeface="Hannotate TC Bold"/>
              </a:rPr>
              <a:t>在頭一次復活有分的人是有福的、聖潔的</a:t>
            </a:r>
            <a:r>
              <a:rPr lang="zh-CHT" altLang="en-US" b="1" dirty="0" smtClean="0">
                <a:latin typeface="Hannotate TC Bold"/>
                <a:cs typeface="Hannotate TC Bold"/>
              </a:rPr>
              <a:t>，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Bold"/>
                <a:cs typeface="Hannotate TC Bold"/>
              </a:rPr>
              <a:t>第二次的死沒有能力轄</a:t>
            </a:r>
            <a:r>
              <a:rPr lang="zh-CHT" altLang="en-US" b="1" dirty="0">
                <a:latin typeface="Hannotate TC Bold"/>
                <a:cs typeface="Hannotate TC Bold"/>
              </a:rPr>
              <a:t>制他們</a:t>
            </a:r>
            <a:r>
              <a:rPr lang="zh-CHT" altLang="en-US" b="1" dirty="0" smtClean="0">
                <a:latin typeface="Hannotate TC Bold"/>
                <a:cs typeface="Hannotate TC Bold"/>
              </a:rPr>
              <a:t>。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Bold"/>
                <a:cs typeface="Hannotate TC Bold"/>
              </a:rPr>
              <a:t>他們還</a:t>
            </a:r>
            <a:r>
              <a:rPr lang="zh-CHT" altLang="en-US" b="1" dirty="0">
                <a:latin typeface="Hannotate TC Bold"/>
                <a:cs typeface="Hannotate TC Bold"/>
              </a:rPr>
              <a:t>要作　神和基督的祭司</a:t>
            </a:r>
            <a:r>
              <a:rPr lang="zh-CHT" altLang="en-US" b="1" dirty="0" smtClean="0">
                <a:latin typeface="Hannotate TC Bold"/>
                <a:cs typeface="Hannotate TC Bold"/>
              </a:rPr>
              <a:t>，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Bold"/>
                <a:cs typeface="Hannotate TC Bold"/>
              </a:rPr>
              <a:t>與</a:t>
            </a:r>
            <a:r>
              <a:rPr lang="zh-CHT" altLang="en-US" b="1" dirty="0">
                <a:latin typeface="Hannotate TC Bold"/>
                <a:cs typeface="Hannotate TC Bold"/>
              </a:rPr>
              <a:t>他一同作王一千年</a:t>
            </a:r>
            <a:r>
              <a:rPr lang="zh-CHT" altLang="en-US" b="1" dirty="0" smtClean="0">
                <a:latin typeface="Hannotate TC Bold"/>
                <a:cs typeface="Hannotate TC Bold"/>
              </a:rPr>
              <a:t>。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endParaRPr lang="en-US" b="1" dirty="0">
              <a:latin typeface="Hannotate TC Bold"/>
              <a:cs typeface="Hannotate TC Bold"/>
            </a:endParaRPr>
          </a:p>
          <a:p>
            <a:pPr algn="r"/>
            <a:r>
              <a:rPr lang="zh-CHT" altLang="en-US" b="1" dirty="0" smtClean="0">
                <a:latin typeface="Hannotate TC Bold"/>
                <a:cs typeface="Hannotate TC Bold"/>
              </a:rPr>
              <a:t>啟示錄</a:t>
            </a:r>
            <a:r>
              <a:rPr lang="en-US" altLang="zh-CHT" b="1" dirty="0" smtClean="0">
                <a:latin typeface="Hannotate TC Bold"/>
                <a:cs typeface="Hannotate TC Bold"/>
              </a:rPr>
              <a:t> 20:6</a:t>
            </a:r>
            <a:endParaRPr lang="en-US" b="1" dirty="0">
              <a:latin typeface="Hannotate TC Bold"/>
              <a:cs typeface="Hannotate TC Bold"/>
            </a:endParaRPr>
          </a:p>
        </p:txBody>
      </p:sp>
    </p:spTree>
    <p:extLst>
      <p:ext uri="{BB962C8B-B14F-4D97-AF65-F5344CB8AC3E}">
        <p14:creationId xmlns:p14="http://schemas.microsoft.com/office/powerpoint/2010/main" val="427202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Bold"/>
                <a:cs typeface="Hannotate TC Bold"/>
              </a:rPr>
              <a:t>啟示錄中的七個祝福</a:t>
            </a:r>
            <a:r>
              <a:rPr lang="en-US" altLang="zh-CHT" b="1" dirty="0">
                <a:latin typeface="Hannotate TC Bold"/>
                <a:cs typeface="Hannotate TC Bold"/>
              </a:rPr>
              <a:t> </a:t>
            </a:r>
            <a:r>
              <a:rPr lang="en-US" altLang="zh-CHT" b="1" dirty="0">
                <a:solidFill>
                  <a:schemeClr val="tx1"/>
                </a:solidFill>
                <a:latin typeface="Hannotate TC Bold"/>
                <a:cs typeface="Hannotate TC Bold"/>
              </a:rPr>
              <a:t>!</a:t>
            </a:r>
            <a:r>
              <a:rPr lang="en-US" altLang="zh-CHT" b="1" dirty="0">
                <a:latin typeface="Hannotate TC Bold"/>
                <a:cs typeface="Hannotate TC Bold"/>
              </a:rPr>
              <a:t> 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誦讀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聽見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因為時候近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altLang="zh-CHT" sz="2800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2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在主裡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死去的人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因為做工的果效也隨著他們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3.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警醒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、看守自己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衣服的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因為主來像賊一樣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4.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被邀請赴羊羔婚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筵的人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因為新娘已預備好了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5.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在頭一次復活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有分的人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因為第二次的死</a:t>
            </a:r>
            <a:endParaRPr lang="en-US" altLang="zh-CHT" sz="2800" b="1" dirty="0" smtClean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 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無法轄制他們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866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Bold"/>
                <a:cs typeface="Hannotate TC Bold"/>
              </a:rPr>
              <a:t>6. </a:t>
            </a:r>
            <a:r>
              <a:rPr lang="zh-CHT" altLang="en-US" b="1" dirty="0" smtClean="0">
                <a:latin typeface="Hannotate TC Bold"/>
                <a:cs typeface="Hannotate TC Bold"/>
              </a:rPr>
              <a:t>遵守這書上預言的人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HT" altLang="en-US" b="1" dirty="0">
                <a:latin typeface="Hannotate TC Bold"/>
                <a:cs typeface="Hannotate TC Bold"/>
              </a:rPr>
              <a:t>“看哪！我必快來</a:t>
            </a:r>
            <a:r>
              <a:rPr lang="zh-CHT" altLang="en-US" b="1" dirty="0" smtClean="0">
                <a:latin typeface="Hannotate TC Bold"/>
                <a:cs typeface="Hannotate TC Bold"/>
              </a:rPr>
              <a:t>！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Bold"/>
                <a:cs typeface="Hannotate TC Bold"/>
              </a:rPr>
              <a:t>那遵守這書上</a:t>
            </a:r>
            <a:r>
              <a:rPr lang="zh-CHT" altLang="en-US" b="1" dirty="0">
                <a:latin typeface="Hannotate TC Bold"/>
                <a:cs typeface="Hannotate TC Bold"/>
              </a:rPr>
              <a:t>預言的人是有福的！</a:t>
            </a:r>
            <a:r>
              <a:rPr lang="zh-CHT" altLang="en-US" b="1" dirty="0" smtClean="0">
                <a:latin typeface="Hannotate TC Bold"/>
                <a:cs typeface="Hannotate TC Bold"/>
              </a:rPr>
              <a:t>”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endParaRPr lang="en-US" b="1" dirty="0">
              <a:latin typeface="Hannotate TC Bold"/>
              <a:cs typeface="Hannotate TC Bold"/>
            </a:endParaRPr>
          </a:p>
          <a:p>
            <a:pPr algn="r"/>
            <a:r>
              <a:rPr lang="zh-CHT" altLang="en-US" b="1" dirty="0" smtClean="0">
                <a:latin typeface="Hannotate TC Bold"/>
                <a:cs typeface="Hannotate TC Bold"/>
              </a:rPr>
              <a:t>啟示錄</a:t>
            </a:r>
            <a:r>
              <a:rPr lang="en-US" altLang="zh-CHT" b="1" dirty="0" smtClean="0">
                <a:latin typeface="Hannotate TC Bold"/>
                <a:cs typeface="Hannotate TC Bold"/>
              </a:rPr>
              <a:t> 22:7</a:t>
            </a:r>
            <a:endParaRPr lang="en-US" b="1" dirty="0">
              <a:latin typeface="Hannotate TC Bold"/>
              <a:cs typeface="Hannotate TC Bold"/>
            </a:endParaRPr>
          </a:p>
        </p:txBody>
      </p:sp>
    </p:spTree>
    <p:extLst>
      <p:ext uri="{BB962C8B-B14F-4D97-AF65-F5344CB8AC3E}">
        <p14:creationId xmlns:p14="http://schemas.microsoft.com/office/powerpoint/2010/main" val="362111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Bold"/>
                <a:cs typeface="Hannotate TC Bold"/>
              </a:rPr>
              <a:t>啟示錄中的七個祝福</a:t>
            </a:r>
            <a:r>
              <a:rPr lang="en-US" altLang="zh-CHT" b="1" dirty="0">
                <a:latin typeface="Hannotate TC Bold"/>
                <a:cs typeface="Hannotate TC Bold"/>
              </a:rPr>
              <a:t> ! 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誦讀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聽見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因為時候近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altLang="zh-CHT" sz="2800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2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在主裡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死去的人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因為做工的果效也隨著他們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3.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警醒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、看守自己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衣服的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因為主來像賊一樣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4.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被邀請赴羊羔婚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筵的人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因為新娘已預備好了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5.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在頭一次復活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有分的人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因為第二次的死</a:t>
            </a:r>
            <a:endParaRPr lang="en-US" altLang="zh-CHT" sz="2800" b="1" dirty="0" smtClean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 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無法轄制他們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6.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遵守這書上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預言的人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因為主必快來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2175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Bold"/>
                <a:cs typeface="Hannotate TC Bold"/>
              </a:rPr>
              <a:t>7. </a:t>
            </a:r>
            <a:r>
              <a:rPr lang="zh-CHT" altLang="en-US" b="1" dirty="0" smtClean="0">
                <a:latin typeface="Hannotate TC Bold"/>
                <a:cs typeface="Hannotate TC Bold"/>
              </a:rPr>
              <a:t>洗淨自己袍子的人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HT" altLang="en-US" b="1" dirty="0">
                <a:latin typeface="Hannotate TC Bold"/>
                <a:cs typeface="Hannotate TC Bold"/>
              </a:rPr>
              <a:t>那些洗淨自己袍子的人是有福的</a:t>
            </a:r>
            <a:r>
              <a:rPr lang="zh-CHT" altLang="en-US" b="1" dirty="0" smtClean="0">
                <a:latin typeface="Hannotate TC Bold"/>
                <a:cs typeface="Hannotate TC Bold"/>
              </a:rPr>
              <a:t>！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Bold"/>
                <a:cs typeface="Hannotate TC Bold"/>
              </a:rPr>
              <a:t>他們可以有權到生命樹那裡，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Bold"/>
                <a:cs typeface="Hannotate TC Bold"/>
              </a:rPr>
              <a:t>也可以從門進到城裡。</a:t>
            </a:r>
            <a:endParaRPr lang="en-US" altLang="zh-CHT" b="1" dirty="0" smtClean="0">
              <a:latin typeface="Hannotate TC Bold"/>
              <a:cs typeface="Hannotate TC Bold"/>
            </a:endParaRPr>
          </a:p>
          <a:p>
            <a:pPr marL="0" indent="0">
              <a:buNone/>
            </a:pPr>
            <a:endParaRPr lang="en-US" b="1" dirty="0">
              <a:latin typeface="Hannotate TC Bold"/>
              <a:cs typeface="Hannotate TC Bold"/>
            </a:endParaRPr>
          </a:p>
          <a:p>
            <a:pPr algn="r"/>
            <a:r>
              <a:rPr lang="zh-CHT" altLang="en-US" b="1" dirty="0" smtClean="0">
                <a:latin typeface="Hannotate TC Bold"/>
                <a:cs typeface="Hannotate TC Bold"/>
              </a:rPr>
              <a:t>啟示錄</a:t>
            </a:r>
            <a:r>
              <a:rPr lang="en-US" altLang="zh-CHT" b="1" dirty="0" smtClean="0">
                <a:latin typeface="Hannotate TC Bold"/>
                <a:cs typeface="Hannotate TC Bold"/>
              </a:rPr>
              <a:t> 22:14</a:t>
            </a:r>
            <a:endParaRPr lang="en-US" b="1" dirty="0">
              <a:latin typeface="Hannotate TC Bold"/>
              <a:cs typeface="Hannotate TC Bold"/>
            </a:endParaRPr>
          </a:p>
        </p:txBody>
      </p:sp>
    </p:spTree>
    <p:extLst>
      <p:ext uri="{BB962C8B-B14F-4D97-AF65-F5344CB8AC3E}">
        <p14:creationId xmlns:p14="http://schemas.microsoft.com/office/powerpoint/2010/main" val="207478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Bold"/>
                <a:cs typeface="Hannotate TC Bold"/>
              </a:rPr>
              <a:t>啟示錄中的七個祝福</a:t>
            </a:r>
            <a:r>
              <a:rPr lang="en-US" altLang="zh-CHT" b="1" dirty="0">
                <a:latin typeface="Hannotate TC Bold"/>
                <a:cs typeface="Hannotate TC Bold"/>
              </a:rPr>
              <a:t> ! 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誦讀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聽見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-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因為時候近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altLang="zh-CHT" sz="2800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2</a:t>
            </a: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在主裡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死去的人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因為做工的果效也隨著他們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3.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警醒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、看守自己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衣服的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因為主來像賊一樣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4.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被邀請赴羊羔婚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筵的人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因為新娘已預備好了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5.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在頭一次復活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有分的人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因為第二次的死</a:t>
            </a:r>
            <a:endParaRPr lang="en-US" altLang="zh-CHT" sz="2800" b="1" dirty="0" smtClean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 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無法轄制他們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6. </a:t>
            </a:r>
            <a:r>
              <a:rPr lang="zh-CHT" altLang="en-US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遵守這書上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預言的人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因為主必快來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</a:p>
          <a:p>
            <a:pPr marL="0" indent="0">
              <a:buNone/>
            </a:pPr>
            <a:r>
              <a:rPr lang="en-US" altLang="zh-CHT" sz="2800" b="1" dirty="0">
                <a:solidFill>
                  <a:srgbClr val="FFF5E0"/>
                </a:solidFill>
                <a:latin typeface="Hannotate TC Bold"/>
                <a:cs typeface="Hannotate TC Bold"/>
              </a:rPr>
              <a:t>7.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洗淨自己袍子的人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因為有權能到生命樹那裏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sz="2800" b="1" dirty="0">
              <a:solidFill>
                <a:srgbClr val="FFF5E0"/>
              </a:solidFill>
              <a:latin typeface="Hannotate TC Bold"/>
              <a:cs typeface="Hannotate TC Bold"/>
            </a:endParaRPr>
          </a:p>
        </p:txBody>
      </p:sp>
    </p:spTree>
    <p:extLst>
      <p:ext uri="{BB962C8B-B14F-4D97-AF65-F5344CB8AC3E}">
        <p14:creationId xmlns:p14="http://schemas.microsoft.com/office/powerpoint/2010/main" val="136203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nnotate TC Bold"/>
                <a:cs typeface="Hannotate TC Bold"/>
              </a:rPr>
              <a:t>你我也是有福的人</a:t>
            </a:r>
            <a:r>
              <a:rPr lang="zh-CHT" altLang="en-US" b="1" dirty="0" smtClean="0">
                <a:latin typeface="Hannotate TC Bold"/>
                <a:cs typeface="Hannotate TC Bold"/>
              </a:rPr>
              <a:t>，</a:t>
            </a:r>
            <a:r>
              <a:rPr lang="en-US" b="1" dirty="0" smtClean="0">
                <a:latin typeface="Hannotate TC Bold"/>
                <a:cs typeface="Hannotate TC Bold"/>
              </a:rPr>
              <a:t>只要成為</a:t>
            </a:r>
            <a:r>
              <a:rPr lang="is-IS" b="1" dirty="0" smtClean="0">
                <a:latin typeface="Hannotate TC Bold"/>
                <a:cs typeface="Hannotate TC Bold"/>
              </a:rPr>
              <a:t>…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b="1" dirty="0">
                <a:solidFill>
                  <a:srgbClr val="FFF5E0"/>
                </a:solidFill>
                <a:latin typeface="Hannotate TC Bold"/>
                <a:cs typeface="Hannotate TC Bold"/>
              </a:rPr>
              <a:t>誦讀</a:t>
            </a: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 - </a:t>
            </a:r>
            <a:r>
              <a:rPr lang="zh-CHT" altLang="en-US" b="1" dirty="0">
                <a:solidFill>
                  <a:srgbClr val="FFF5E0"/>
                </a:solidFill>
                <a:latin typeface="Hannotate TC Bold"/>
                <a:cs typeface="Hannotate TC Bold"/>
              </a:rPr>
              <a:t>聽見</a:t>
            </a: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-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這書上預言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altLang="zh-CHT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2.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遵守主命令忍耐忠心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，在主裡死去的人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 </a:t>
            </a:r>
            <a:endParaRPr lang="en-US" altLang="zh-CHT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3</a:t>
            </a: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警醒，</a:t>
            </a:r>
            <a:r>
              <a:rPr lang="en-US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穿著公義衣袍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的人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 </a:t>
            </a:r>
            <a:endParaRPr lang="en-US" altLang="zh-CHT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4. </a:t>
            </a:r>
            <a:r>
              <a:rPr lang="en-US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與基督親密相交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，</a:t>
            </a:r>
            <a:r>
              <a:rPr lang="en-US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同行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的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新婦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 </a:t>
            </a:r>
            <a:endParaRPr lang="en-US" altLang="zh-CHT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5. </a:t>
            </a:r>
            <a:r>
              <a:rPr lang="en-US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不與世界妥協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，</a:t>
            </a:r>
            <a:r>
              <a:rPr lang="en-US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為主作見證至死的人!</a:t>
            </a:r>
            <a:endParaRPr lang="en-US" altLang="zh-CHT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6.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相信並且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遵守這書上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所有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預言的人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altLang="zh-CHT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r>
              <a:rPr lang="en-US" altLang="zh-CHT" b="1" dirty="0">
                <a:solidFill>
                  <a:srgbClr val="FFF5E0"/>
                </a:solidFill>
                <a:latin typeface="Hannotate TC Bold"/>
                <a:cs typeface="Hannotate TC Bold"/>
              </a:rPr>
              <a:t>7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.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認罪悔改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,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接受基督寶血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, </a:t>
            </a:r>
            <a:r>
              <a:rPr lang="zh-CHT" altLang="en-US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洗淨自己袍子的人</a:t>
            </a:r>
            <a:r>
              <a:rPr lang="en-US" altLang="zh-CHT" b="1" dirty="0" smtClean="0">
                <a:solidFill>
                  <a:srgbClr val="FFF5E0"/>
                </a:solidFill>
                <a:latin typeface="Hannotate TC Bold"/>
                <a:cs typeface="Hannotate TC Bold"/>
              </a:rPr>
              <a:t>!</a:t>
            </a:r>
            <a:endParaRPr lang="en-US" b="1" dirty="0">
              <a:solidFill>
                <a:srgbClr val="FFF5E0"/>
              </a:solidFill>
              <a:latin typeface="Hannotate TC Bold"/>
              <a:cs typeface="Hannotate TC Bold"/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iwan-earthquak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" t="95" r="174" b="182"/>
          <a:stretch/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60230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inan-building-taiwa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" t="871" r="-174" b="445"/>
          <a:stretch/>
        </p:blipFill>
        <p:spPr>
          <a:xfrm>
            <a:off x="0" y="0"/>
            <a:ext cx="9220200" cy="6858000"/>
          </a:xfrm>
        </p:spPr>
      </p:pic>
    </p:spTree>
    <p:extLst>
      <p:ext uri="{BB962C8B-B14F-4D97-AF65-F5344CB8AC3E}">
        <p14:creationId xmlns:p14="http://schemas.microsoft.com/office/powerpoint/2010/main" val="33513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Hannotate TC Regular"/>
                <a:cs typeface="Hannotate TC Regular"/>
              </a:rPr>
              <a:t>The Book of Revelation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CHT" altLang="en-US" sz="5400" b="1" dirty="0" smtClean="0">
                <a:latin typeface="Hannotate TC Regular"/>
                <a:cs typeface="Hannotate TC Regular"/>
              </a:rPr>
              <a:t>啟示錄中的七個祝福</a:t>
            </a:r>
            <a:r>
              <a:rPr lang="en-US" altLang="zh-CHT" sz="5400" b="1" dirty="0" smtClean="0">
                <a:latin typeface="Hannotate TC Regular"/>
                <a:cs typeface="Hannotate TC Regular"/>
              </a:rPr>
              <a:t> !</a:t>
            </a:r>
            <a:r>
              <a:rPr lang="en-US" altLang="zh-CHT" sz="5400" b="1" dirty="0" smtClean="0">
                <a:latin typeface="Hannotate TC Regular"/>
                <a:cs typeface="Hannotate TC Regular"/>
              </a:rPr>
              <a:t> </a:t>
            </a:r>
            <a:br>
              <a:rPr lang="en-US" altLang="zh-CHT" sz="5400" b="1" dirty="0" smtClean="0">
                <a:latin typeface="Hannotate TC Regular"/>
                <a:cs typeface="Hannotate TC Regular"/>
              </a:rPr>
            </a:br>
            <a:r>
              <a:rPr lang="en-US" altLang="zh-CHT" b="1" dirty="0" smtClean="0">
                <a:latin typeface="Hannotate TC Regular"/>
                <a:cs typeface="Hannotate TC Regular"/>
              </a:rPr>
              <a:t>Jesus Reveals How to 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Live a Blessed Life !</a:t>
            </a:r>
            <a:r>
              <a:rPr lang="en-US" altLang="zh-CHT" dirty="0" smtClean="0">
                <a:latin typeface="Hannotate TC Regular"/>
                <a:cs typeface="Hannotate TC Regular"/>
              </a:rPr>
              <a:t/>
            </a:r>
            <a:br>
              <a:rPr lang="en-US" altLang="zh-CHT" dirty="0" smtClean="0">
                <a:latin typeface="Hannotate TC Regular"/>
                <a:cs typeface="Hannotate TC Regular"/>
              </a:rPr>
            </a:br>
            <a:endParaRPr lang="en-US" dirty="0"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7343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Bold"/>
                <a:cs typeface="Hannotate TC Bold"/>
              </a:rPr>
              <a:t>1. </a:t>
            </a:r>
            <a:r>
              <a:rPr lang="zh-CHT" altLang="en-US" b="1" dirty="0" smtClean="0">
                <a:latin typeface="Hannotate TC Bold"/>
                <a:cs typeface="Hannotate TC Bold"/>
              </a:rPr>
              <a:t>誦</a:t>
            </a:r>
            <a:r>
              <a:rPr lang="zh-CHT" altLang="en-US" b="1" dirty="0" smtClean="0">
                <a:latin typeface="Hannotate TC Bold"/>
                <a:cs typeface="Hannotate TC Bold"/>
              </a:rPr>
              <a:t>讀</a:t>
            </a:r>
            <a:r>
              <a:rPr lang="en-US" altLang="zh-CHT" b="1" dirty="0" smtClean="0">
                <a:latin typeface="Hannotate TC Bold"/>
                <a:cs typeface="Hannotate TC Bold"/>
              </a:rPr>
              <a:t> </a:t>
            </a:r>
            <a:r>
              <a:rPr lang="en-US" altLang="zh-CHT" b="1" dirty="0" smtClean="0">
                <a:latin typeface="Hannotate TC Bold"/>
                <a:cs typeface="Hannotate TC Bold"/>
              </a:rPr>
              <a:t>- </a:t>
            </a:r>
            <a:r>
              <a:rPr lang="zh-CHT" altLang="en-US" b="1" dirty="0" smtClean="0">
                <a:latin typeface="Hannotate TC Bold"/>
                <a:cs typeface="Hannotate TC Bold"/>
              </a:rPr>
              <a:t>聽見</a:t>
            </a:r>
            <a:r>
              <a:rPr lang="en-US" altLang="zh-CHT" b="1" dirty="0" smtClean="0">
                <a:latin typeface="Hannotate TC Bold"/>
                <a:cs typeface="Hannotate TC Bold"/>
              </a:rPr>
              <a:t> </a:t>
            </a:r>
            <a:r>
              <a:rPr lang="en-US" altLang="zh-CHT" b="1" dirty="0" smtClean="0">
                <a:latin typeface="Hannotate TC Bold"/>
                <a:cs typeface="Hannotate TC Bold"/>
              </a:rPr>
              <a:t>- </a:t>
            </a:r>
            <a:r>
              <a:rPr lang="zh-CHT" altLang="en-US" b="1" dirty="0" smtClean="0">
                <a:latin typeface="Hannotate TC Bold"/>
                <a:cs typeface="Hannotate TC Bold"/>
              </a:rPr>
              <a:t>遵守</a:t>
            </a:r>
            <a:r>
              <a:rPr lang="zh-CHT" altLang="en-US" b="1" dirty="0" smtClean="0">
                <a:latin typeface="Hannotate TC Bold"/>
                <a:cs typeface="Hannotate TC Bold"/>
              </a:rPr>
              <a:t>的人</a:t>
            </a:r>
            <a:endParaRPr lang="en-US" b="1" dirty="0">
              <a:latin typeface="Hannotate TC Bold"/>
              <a:cs typeface="Hannotate T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讀這書上</a:t>
            </a:r>
            <a:r>
              <a:rPr lang="zh-CHT" altLang="en-US" b="1" dirty="0">
                <a:latin typeface="Hannotate TC Regular"/>
                <a:cs typeface="Hannotate TC Regular"/>
              </a:rPr>
              <a:t>預言的人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，和那些聽見這預言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並</a:t>
            </a:r>
            <a:r>
              <a:rPr lang="zh-CHT" altLang="en-US" b="1" dirty="0">
                <a:latin typeface="Hannotate TC Regular"/>
                <a:cs typeface="Hannotate TC Regular"/>
              </a:rPr>
              <a:t>且遵守書中記載的人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，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都</a:t>
            </a:r>
            <a:r>
              <a:rPr lang="zh-CHT" altLang="en-US" b="1" dirty="0">
                <a:latin typeface="Hannotate TC Regular"/>
                <a:cs typeface="Hannotate TC Regular"/>
              </a:rPr>
              <a:t>是有福的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！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因</a:t>
            </a:r>
            <a:r>
              <a:rPr lang="zh-CHT" altLang="en-US" b="1" dirty="0">
                <a:latin typeface="Hannotate TC Regular"/>
                <a:cs typeface="Hannotate TC Regular"/>
              </a:rPr>
              <a:t>為時候近了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。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 algn="r">
              <a:buNone/>
            </a:pP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algn="r"/>
            <a:r>
              <a:rPr lang="zh-CHT" altLang="en-US" b="1" dirty="0" smtClean="0">
                <a:latin typeface="Hannotate TC Regular"/>
                <a:cs typeface="Hannotate TC Regular"/>
              </a:rPr>
              <a:t>啟示錄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 1:3</a:t>
            </a:r>
            <a:endParaRPr lang="en-US" b="1" dirty="0"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964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Regular"/>
                <a:cs typeface="Hannotate TC Regular"/>
              </a:rPr>
              <a:t>啟示錄中的七個祝福</a:t>
            </a:r>
            <a:r>
              <a:rPr lang="en-US" altLang="zh-CHT" b="1" dirty="0">
                <a:latin typeface="Hannotate TC Regular"/>
                <a:cs typeface="Hannotate TC Regular"/>
              </a:rPr>
              <a:t> ! 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1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. </a:t>
            </a:r>
            <a:r>
              <a:rPr lang="zh-CHT" altLang="en-US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誦讀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 - </a:t>
            </a:r>
            <a:r>
              <a:rPr lang="zh-CHT" altLang="en-US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聽見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-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遵守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的人有福了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--</a:t>
            </a:r>
            <a:r>
              <a:rPr lang="zh-CHT" altLang="en-US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因為時候近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!</a:t>
            </a:r>
            <a:endParaRPr lang="en-US" sz="2800" b="1" dirty="0">
              <a:solidFill>
                <a:srgbClr val="FFF5E0"/>
              </a:solidFill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1905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Regular"/>
                <a:cs typeface="Hannotate TC Regular"/>
              </a:rPr>
              <a:t>2. 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在主裡死去的人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HT" altLang="en-US" b="1" dirty="0">
                <a:latin typeface="Hannotate TC Regular"/>
                <a:cs typeface="Hannotate TC Regular"/>
              </a:rPr>
              <a:t>我聽見從天上有聲音說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：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“</a:t>
            </a:r>
            <a:r>
              <a:rPr lang="zh-CHT" altLang="en-US" b="1" dirty="0">
                <a:latin typeface="Hannotate TC Regular"/>
                <a:cs typeface="Hannotate TC Regular"/>
              </a:rPr>
              <a:t>你要寫下來！從今以後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，</a:t>
            </a:r>
            <a:endParaRPr lang="en-US" altLang="zh-CHT" b="1" dirty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那在主裡</a:t>
            </a:r>
            <a:r>
              <a:rPr lang="zh-CHT" altLang="en-US" b="1" dirty="0">
                <a:latin typeface="Hannotate TC Regular"/>
                <a:cs typeface="Hannotate TC Regular"/>
              </a:rPr>
              <a:t>死去的人有福了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！”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聖靈說：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“</a:t>
            </a:r>
            <a:r>
              <a:rPr lang="zh-CHT" altLang="en-US" b="1" dirty="0">
                <a:latin typeface="Hannotate TC Regular"/>
                <a:cs typeface="Hannotate TC Regular"/>
              </a:rPr>
              <a:t>是的，他們脫離自己的勞苦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，得</a:t>
            </a:r>
            <a:r>
              <a:rPr lang="zh-CHT" altLang="en-US" b="1" dirty="0">
                <a:latin typeface="Hannotate TC Regular"/>
                <a:cs typeface="Hannotate TC Regular"/>
              </a:rPr>
              <a:t>享安息了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，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他們</a:t>
            </a:r>
            <a:r>
              <a:rPr lang="zh-CHT" altLang="en-US" b="1" dirty="0">
                <a:latin typeface="Hannotate TC Regular"/>
                <a:cs typeface="Hannotate TC Regular"/>
              </a:rPr>
              <a:t>的作為也隨著他們。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”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algn="r"/>
            <a:r>
              <a:rPr lang="zh-CHT" altLang="en-US" b="1" dirty="0" smtClean="0">
                <a:latin typeface="Hannotate TC Regular"/>
                <a:cs typeface="Hannotate TC Regular"/>
              </a:rPr>
              <a:t>啟示錄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 14:13</a:t>
            </a:r>
            <a:endParaRPr lang="en-US" b="1" dirty="0"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1268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Hannotate TC Regular"/>
                <a:cs typeface="Hannotate TC Regular"/>
              </a:rPr>
              <a:t>啟示錄中的七個祝福</a:t>
            </a:r>
            <a:r>
              <a:rPr lang="en-US" altLang="zh-CHT" b="1" dirty="0">
                <a:latin typeface="Hannotate TC Regular"/>
                <a:cs typeface="Hannotate TC Regular"/>
              </a:rPr>
              <a:t> ! 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誦讀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 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- </a:t>
            </a:r>
            <a:r>
              <a:rPr lang="zh-CHT" altLang="en-US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聽見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 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- 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遵守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的人有福了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-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-</a:t>
            </a:r>
            <a:r>
              <a:rPr lang="zh-CHT" altLang="en-US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因為時候近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了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!</a:t>
            </a:r>
            <a:endParaRPr lang="en-US" altLang="zh-CHT" sz="2800" b="1" dirty="0">
              <a:solidFill>
                <a:srgbClr val="FFF5E0"/>
              </a:solidFill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2</a:t>
            </a:r>
            <a:r>
              <a:rPr lang="en-US" altLang="zh-CHT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. </a:t>
            </a:r>
            <a:r>
              <a:rPr lang="zh-CHT" altLang="en-US" sz="2800" b="1" dirty="0">
                <a:solidFill>
                  <a:srgbClr val="FFF5E0"/>
                </a:solidFill>
                <a:latin typeface="Hannotate TC Regular"/>
                <a:cs typeface="Hannotate TC Regular"/>
              </a:rPr>
              <a:t>在主裡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死去的人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--</a:t>
            </a:r>
            <a:r>
              <a:rPr lang="zh-CHT" altLang="en-US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因為做工的果效也隨著他們</a:t>
            </a:r>
            <a:r>
              <a:rPr lang="en-US" altLang="zh-CHT" sz="2800" b="1" dirty="0" smtClean="0">
                <a:solidFill>
                  <a:srgbClr val="FFF5E0"/>
                </a:solidFill>
                <a:latin typeface="Hannotate TC Regular"/>
                <a:cs typeface="Hannotate TC Regular"/>
              </a:rPr>
              <a:t>!</a:t>
            </a:r>
            <a:endParaRPr lang="en-US" sz="2800" b="1" dirty="0">
              <a:solidFill>
                <a:srgbClr val="FFF5E0"/>
              </a:solidFill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4039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b="1" dirty="0" smtClean="0">
                <a:latin typeface="Hannotate TC Regular"/>
                <a:cs typeface="Hannotate TC Regular"/>
              </a:rPr>
              <a:t>3. 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警醒、看守自己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衣服的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人</a:t>
            </a:r>
            <a:endParaRPr lang="en-US" b="1" dirty="0">
              <a:latin typeface="Hannotate TC Regular"/>
              <a:cs typeface="Hannotate TC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看哪</a:t>
            </a:r>
            <a:r>
              <a:rPr lang="zh-CHT" altLang="en-US" b="1" dirty="0">
                <a:latin typeface="Hannotate TC Regular"/>
                <a:cs typeface="Hannotate TC Regular"/>
              </a:rPr>
              <a:t>，我來像賊一樣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！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那</a:t>
            </a:r>
            <a:r>
              <a:rPr lang="zh-CHT" altLang="en-US" b="1" dirty="0">
                <a:latin typeface="Hannotate TC Regular"/>
                <a:cs typeface="Hannotate TC Regular"/>
              </a:rPr>
              <a:t>警醒、看守自己衣服的是有福的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！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>
              <a:buNone/>
            </a:pPr>
            <a:r>
              <a:rPr lang="zh-CHT" altLang="en-US" b="1" dirty="0" smtClean="0">
                <a:latin typeface="Hannotate TC Regular"/>
                <a:cs typeface="Hannotate TC Regular"/>
              </a:rPr>
              <a:t>他就不至於</a:t>
            </a:r>
            <a:r>
              <a:rPr lang="zh-CHT" altLang="en-US" b="1" dirty="0">
                <a:latin typeface="Hannotate TC Regular"/>
                <a:cs typeface="Hannotate TC Regular"/>
              </a:rPr>
              <a:t>赤身行走，讓人看見他的羞恥</a:t>
            </a:r>
            <a:r>
              <a:rPr lang="zh-CHT" altLang="en-US" b="1" dirty="0" smtClean="0">
                <a:latin typeface="Hannotate TC Regular"/>
                <a:cs typeface="Hannotate TC Regular"/>
              </a:rPr>
              <a:t>。</a:t>
            </a: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marL="0" indent="0" algn="r">
              <a:buNone/>
            </a:pPr>
            <a:endParaRPr lang="en-US" altLang="zh-CHT" b="1" dirty="0" smtClean="0">
              <a:latin typeface="Hannotate TC Regular"/>
              <a:cs typeface="Hannotate TC Regular"/>
            </a:endParaRPr>
          </a:p>
          <a:p>
            <a:pPr algn="r"/>
            <a:r>
              <a:rPr lang="zh-CHT" altLang="en-US" b="1" dirty="0" smtClean="0">
                <a:latin typeface="Hannotate TC Regular"/>
                <a:cs typeface="Hannotate TC Regular"/>
              </a:rPr>
              <a:t>啟示錄</a:t>
            </a:r>
            <a:r>
              <a:rPr lang="en-US" altLang="zh-CHT" b="1" dirty="0" smtClean="0">
                <a:latin typeface="Hannotate TC Regular"/>
                <a:cs typeface="Hannotate TC Regular"/>
              </a:rPr>
              <a:t> 16:15</a:t>
            </a:r>
            <a:endParaRPr lang="en-US" b="1" dirty="0">
              <a:latin typeface="Hannotate TC Regular"/>
              <a:cs typeface="Hannotate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2693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69059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TM01069059</Template>
  <TotalTime>473</TotalTime>
  <Words>635</Words>
  <Application>Microsoft Macintosh PowerPoint</Application>
  <PresentationFormat>On-screen Show (4:3)</PresentationFormat>
  <Paragraphs>101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TM01069059</vt:lpstr>
      <vt:lpstr>兩等房子</vt:lpstr>
      <vt:lpstr>PowerPoint Presentation</vt:lpstr>
      <vt:lpstr>PowerPoint Presentation</vt:lpstr>
      <vt:lpstr>啟示錄中的七個祝福 !  Jesus Reveals How to Live a Blessed Life ! </vt:lpstr>
      <vt:lpstr>1. 誦讀 - 聽見 - 遵守的人</vt:lpstr>
      <vt:lpstr>啟示錄中的七個祝福 ! </vt:lpstr>
      <vt:lpstr>2. 在主裡死去的人</vt:lpstr>
      <vt:lpstr>啟示錄中的七個祝福 ! </vt:lpstr>
      <vt:lpstr>3. 警醒、看守自己衣服的人</vt:lpstr>
      <vt:lpstr>啟示錄中的七個祝福 ! </vt:lpstr>
      <vt:lpstr>4. 被邀請赴羊羔婚筵的人</vt:lpstr>
      <vt:lpstr>啟示錄中的七個祝福 ! </vt:lpstr>
      <vt:lpstr>5. 在頭一次復活有分的人</vt:lpstr>
      <vt:lpstr>啟示錄中的七個祝福 ! </vt:lpstr>
      <vt:lpstr>6. 遵守這書上預言的人</vt:lpstr>
      <vt:lpstr>啟示錄中的七個祝福 ! </vt:lpstr>
      <vt:lpstr>7. 洗淨自己袍子的人</vt:lpstr>
      <vt:lpstr>啟示錄中的七個祝福 ! </vt:lpstr>
      <vt:lpstr>你我也是有福的人，只要成為…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Dan Hurd</cp:lastModifiedBy>
  <cp:revision>33</cp:revision>
  <cp:lastPrinted>2016-02-12T13:20:03Z</cp:lastPrinted>
  <dcterms:created xsi:type="dcterms:W3CDTF">1601-01-01T00:00:00Z</dcterms:created>
  <dcterms:modified xsi:type="dcterms:W3CDTF">2016-02-12T13:29:26Z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