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handoutMasterIdLst>
    <p:handoutMasterId r:id="rId20"/>
  </p:handoutMasterIdLst>
  <p:sldIdLst>
    <p:sldId id="256" r:id="rId2"/>
    <p:sldId id="273" r:id="rId3"/>
    <p:sldId id="270" r:id="rId4"/>
    <p:sldId id="259" r:id="rId5"/>
    <p:sldId id="261" r:id="rId6"/>
    <p:sldId id="257" r:id="rId7"/>
    <p:sldId id="274" r:id="rId8"/>
    <p:sldId id="263" r:id="rId9"/>
    <p:sldId id="258" r:id="rId10"/>
    <p:sldId id="262" r:id="rId11"/>
    <p:sldId id="264" r:id="rId12"/>
    <p:sldId id="267" r:id="rId13"/>
    <p:sldId id="265" r:id="rId14"/>
    <p:sldId id="271" r:id="rId15"/>
    <p:sldId id="272" r:id="rId16"/>
    <p:sldId id="266" r:id="rId17"/>
    <p:sldId id="268" r:id="rId18"/>
    <p:sldId id="269" r:id="rId19"/>
  </p:sldIdLst>
  <p:sldSz cx="9144000" cy="6858000" type="screen4x3"/>
  <p:notesSz cx="7077075" cy="89550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6A0D8-A154-4AA5-978D-F48CE39B07C9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8AC60-EEC4-453C-AEDB-B6C25892A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86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48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46243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246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245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6090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1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2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3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4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5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9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6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7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8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7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8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9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1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2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3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2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3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4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5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6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7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8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9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0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1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2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3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4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5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39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6190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2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4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5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9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40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238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7E42E6-976B-4DA5-B191-40FCFB2F1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D3B4F-0CCA-49F7-BD2A-0B9FF59C6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562939"/>
      </p:ext>
    </p:extLst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15244-D194-4113-8DFD-DD882FD00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495974"/>
      </p:ext>
    </p:extLst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82E1D-1204-4CCA-851A-11560287C2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625089"/>
      </p:ext>
    </p:extLst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B889-CA16-4ED7-B6D4-EC7A7406F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452182"/>
      </p:ext>
    </p:extLst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9CDC1-DC5E-4A1C-85D9-1A1CD56B20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978842"/>
      </p:ext>
    </p:extLst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B2A43-0173-4B1B-992B-3D180A4D1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716050"/>
      </p:ext>
    </p:extLst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2252B-E9C7-4017-96BD-B82F08992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75162"/>
      </p:ext>
    </p:extLst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D1292-7B64-45DD-88A3-9839AE4EF0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874898"/>
      </p:ext>
    </p:extLst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BB422-D686-4531-81A2-F56BCD775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26825"/>
      </p:ext>
    </p:extLst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99E-28A3-4A38-88FE-BF7F72184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158959"/>
      </p:ext>
    </p:extLst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A569F1A8-6132-424B-A642-EB5C9338AB9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2691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269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2538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95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638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60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2689" name="Picture 161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plus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0"/>
            <a:ext cx="6934200" cy="2362200"/>
          </a:xfrm>
        </p:spPr>
        <p:txBody>
          <a:bodyPr/>
          <a:lstStyle/>
          <a:p>
            <a:pPr algn="ctr"/>
            <a:r>
              <a:rPr lang="zh-TW" altLang="en-US" sz="6000" b="1" dirty="0" smtClean="0"/>
              <a:t>作</a:t>
            </a:r>
            <a:r>
              <a:rPr lang="zh-TW" altLang="en-US" sz="5400" b="1" dirty="0" smtClean="0"/>
              <a:t>耶穌的見證 </a:t>
            </a:r>
            <a:r>
              <a:rPr lang="en-US" altLang="zh-TW" sz="5400" b="1" dirty="0" smtClean="0"/>
              <a:t>… </a:t>
            </a:r>
            <a:br>
              <a:rPr lang="en-US" altLang="zh-TW" sz="5400" b="1" dirty="0" smtClean="0"/>
            </a:br>
            <a:r>
              <a:rPr lang="zh-TW" altLang="en-US" sz="5400" b="1" dirty="0"/>
              <a:t> </a:t>
            </a:r>
            <a:r>
              <a:rPr lang="zh-TW" altLang="en-US" sz="5400" b="1" dirty="0" smtClean="0"/>
              <a:t>                  直到地極 </a:t>
            </a:r>
            <a:r>
              <a:rPr lang="en-US" altLang="zh-TW" sz="5400" b="1" dirty="0" smtClean="0"/>
              <a:t>!</a:t>
            </a:r>
            <a:r>
              <a:rPr lang="zh-TW" altLang="en-US" sz="5400" b="1" dirty="0" smtClean="0"/>
              <a:t> 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zh-TW" sz="4000" b="1" dirty="0" smtClean="0"/>
              <a:t>Part</a:t>
            </a:r>
            <a:r>
              <a:rPr lang="zh-TW" altLang="en-US" sz="4000" b="1" dirty="0" smtClean="0"/>
              <a:t> </a:t>
            </a:r>
            <a:r>
              <a:rPr lang="en-US" altLang="zh-TW" sz="4000" b="1" dirty="0" smtClean="0"/>
              <a:t>2:</a:t>
            </a:r>
            <a:r>
              <a:rPr lang="zh-TW" altLang="en-US" sz="4000" b="1" dirty="0" smtClean="0"/>
              <a:t> </a:t>
            </a:r>
            <a:r>
              <a:rPr lang="zh-TW" altLang="en-US" sz="4000" b="1" dirty="0"/>
              <a:t>聖靈降臨 教會誕</a:t>
            </a:r>
            <a:r>
              <a:rPr lang="zh-TW" altLang="en-US" sz="4000" b="1" dirty="0" smtClean="0"/>
              <a:t>生</a:t>
            </a:r>
            <a:endParaRPr lang="en-US" altLang="zh-TW" sz="4000" b="1" dirty="0" smtClean="0"/>
          </a:p>
          <a:p>
            <a:pPr algn="ctr"/>
            <a:r>
              <a:rPr lang="zh-TW" altLang="en-US" b="1" dirty="0" smtClean="0"/>
              <a:t>                使徒行傳 </a:t>
            </a:r>
            <a:r>
              <a:rPr lang="en-US" altLang="zh-TW" b="1" dirty="0" smtClean="0"/>
              <a:t>2:1-47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325569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 (2:22-36)</a:t>
            </a:r>
            <a:r>
              <a:rPr lang="zh-TW" altLang="en-US" b="1" dirty="0" smtClean="0"/>
              <a:t> 耶穌已經從死裡復活</a:t>
            </a:r>
            <a:endParaRPr lang="en-US" b="1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a)</a:t>
            </a:r>
            <a:r>
              <a:rPr lang="zh-TW" altLang="en-US" b="1" dirty="0" smtClean="0"/>
              <a:t> 神藉著異能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 奇事</a:t>
            </a:r>
            <a:r>
              <a:rPr lang="en-US" altLang="zh-TW" b="1" dirty="0" smtClean="0"/>
              <a:t>,</a:t>
            </a:r>
          </a:p>
          <a:p>
            <a:pPr marL="0" indent="0">
              <a:buNone/>
            </a:pPr>
            <a:r>
              <a:rPr lang="zh-TW" altLang="en-US" b="1" dirty="0" smtClean="0"/>
              <a:t>   神蹟向人證明耶穌是 神所差來的</a:t>
            </a:r>
            <a:r>
              <a:rPr lang="en-US" altLang="zh-TW" b="1" dirty="0" smtClean="0"/>
              <a:t>!</a:t>
            </a:r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b) </a:t>
            </a:r>
            <a:r>
              <a:rPr lang="zh-TW" altLang="en-US" b="1" dirty="0" smtClean="0"/>
              <a:t>按著 神的定旨先見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耶穌被人釘上十架</a:t>
            </a:r>
            <a:r>
              <a:rPr lang="en-US" altLang="zh-TW" b="1" dirty="0" smtClean="0"/>
              <a:t>! </a:t>
            </a:r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c)</a:t>
            </a:r>
            <a:r>
              <a:rPr lang="zh-TW" altLang="en-US" b="1" dirty="0" smtClean="0"/>
              <a:t> 神卻使耶穌從死裡復活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 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因為 祂原不能被死亡所困</a:t>
            </a:r>
            <a:r>
              <a:rPr lang="en-US" altLang="zh-TW" b="1" dirty="0" smtClean="0"/>
              <a:t>!</a:t>
            </a:r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1061010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b="1" dirty="0" smtClean="0"/>
              <a:t>d)</a:t>
            </a:r>
            <a:r>
              <a:rPr lang="zh-TW" altLang="en-US" b="1" dirty="0" smtClean="0"/>
              <a:t>大衛在詩篇</a:t>
            </a:r>
            <a:r>
              <a:rPr lang="en-US" altLang="zh-TW" dirty="0" smtClean="0"/>
              <a:t>16:10</a:t>
            </a:r>
            <a:r>
              <a:rPr lang="zh-TW" altLang="en-US" b="1" dirty="0" smtClean="0"/>
              <a:t>預先講明基督必將 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    復活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“</a:t>
            </a:r>
            <a:r>
              <a:rPr lang="zh-TW" altLang="en-US" b="1" dirty="0" smtClean="0"/>
              <a:t>祂不被撇在陰間，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          祂的肉身也不見朽壞。</a:t>
            </a:r>
            <a:r>
              <a:rPr lang="en-US" altLang="zh-TW" b="1" dirty="0" smtClean="0"/>
              <a:t>”</a:t>
            </a:r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</a:t>
            </a:r>
            <a:r>
              <a:rPr lang="en-US" altLang="zh-TW" b="1" dirty="0" smtClean="0"/>
              <a:t>e) </a:t>
            </a:r>
            <a:r>
              <a:rPr lang="zh-TW" altLang="en-US" b="1" dirty="0" smtClean="0"/>
              <a:t>彼得宣告</a:t>
            </a:r>
            <a:r>
              <a:rPr lang="en-US" altLang="zh-TW" b="1" dirty="0" smtClean="0"/>
              <a:t>: </a:t>
            </a:r>
            <a:r>
              <a:rPr lang="zh-TW" altLang="en-US" b="1" dirty="0" smtClean="0"/>
              <a:t>你們釘在十字架上的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耶穌，</a:t>
            </a:r>
            <a:r>
              <a:rPr lang="zh-TW" altLang="en-US" b="1" dirty="0"/>
              <a:t> </a:t>
            </a:r>
            <a:r>
              <a:rPr lang="zh-TW" altLang="en-US" b="1" dirty="0" smtClean="0"/>
              <a:t>神</a:t>
            </a:r>
            <a:r>
              <a:rPr lang="zh-TW" altLang="en-US" b="1" dirty="0"/>
              <a:t>已</a:t>
            </a:r>
            <a:r>
              <a:rPr lang="zh-TW" altLang="en-US" b="1" dirty="0" smtClean="0"/>
              <a:t>立 祂為主，為基督了</a:t>
            </a:r>
            <a:r>
              <a:rPr lang="en-US" altLang="zh-TW" b="1" dirty="0" smtClean="0"/>
              <a:t>!</a:t>
            </a:r>
          </a:p>
          <a:p>
            <a:pPr marL="0" indent="0" algn="ctr">
              <a:buNone/>
            </a:pPr>
            <a:r>
              <a:rPr lang="zh-TW" alt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祂是萬有的主宰，萬王之王</a:t>
            </a:r>
            <a:r>
              <a:rPr lang="en-US" altLang="zh-TW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endParaRPr lang="en-US" altLang="zh-TW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132286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3.</a:t>
            </a:r>
            <a:r>
              <a:rPr lang="zh-TW" altLang="en-US" b="1" dirty="0" smtClean="0"/>
              <a:t> </a:t>
            </a:r>
            <a:r>
              <a:rPr lang="en-US" b="1" dirty="0" smtClean="0"/>
              <a:t>(2:37-40)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b="1" dirty="0" smtClean="0"/>
              <a:t>a)</a:t>
            </a:r>
            <a:r>
              <a:rPr lang="zh-TW" altLang="en-US" b="1" dirty="0" smtClean="0"/>
              <a:t>眾人回應</a:t>
            </a:r>
            <a:r>
              <a:rPr lang="en-US" altLang="zh-TW" b="1" dirty="0" smtClean="0"/>
              <a:t>: </a:t>
            </a:r>
            <a:r>
              <a:rPr lang="zh-TW" altLang="en-US" b="1" dirty="0" smtClean="0"/>
              <a:t>我們當怎樣行</a:t>
            </a:r>
            <a:r>
              <a:rPr lang="en-US" altLang="zh-TW" b="1" dirty="0" smtClean="0"/>
              <a:t>?</a:t>
            </a:r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</a:t>
            </a:r>
            <a:r>
              <a:rPr lang="en-US" altLang="zh-TW" b="1" dirty="0" smtClean="0"/>
              <a:t>b)</a:t>
            </a:r>
            <a:r>
              <a:rPr lang="zh-TW" altLang="en-US" b="1" dirty="0" smtClean="0"/>
              <a:t>彼得說</a:t>
            </a:r>
            <a:r>
              <a:rPr lang="en-US" altLang="zh-TW" b="1" dirty="0" smtClean="0"/>
              <a:t>: </a:t>
            </a:r>
            <a:r>
              <a:rPr lang="zh-TW" altLang="en-US" b="1" dirty="0" smtClean="0"/>
              <a:t>你們要悔改，奉耶穌基督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    的名受洗，使你們的罪得赦免，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就必 領受所賜的聖靈</a:t>
            </a:r>
            <a:r>
              <a:rPr lang="en-US" altLang="zh-TW" b="1" dirty="0" smtClean="0"/>
              <a:t>!</a:t>
            </a:r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</a:t>
            </a:r>
            <a:r>
              <a:rPr lang="en-US" altLang="zh-TW" b="1" dirty="0" smtClean="0"/>
              <a:t>c)</a:t>
            </a:r>
            <a:r>
              <a:rPr lang="zh-TW" altLang="en-US" b="1" dirty="0" smtClean="0"/>
              <a:t>這應許是給你們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你們的兒女</a:t>
            </a:r>
            <a:r>
              <a:rPr lang="en-US" altLang="zh-TW" b="1" dirty="0" smtClean="0"/>
              <a:t>+</a:t>
            </a:r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一切在</a:t>
            </a:r>
            <a:r>
              <a:rPr lang="zh-TW" altLang="en-US" b="1" dirty="0"/>
              <a:t>遠方 神</a:t>
            </a:r>
            <a:r>
              <a:rPr lang="zh-TW" altLang="en-US" b="1" dirty="0" smtClean="0"/>
              <a:t>所召來的人</a:t>
            </a:r>
            <a:r>
              <a:rPr lang="en-US" altLang="zh-TW" b="1" dirty="0" smtClean="0"/>
              <a:t>!</a:t>
            </a:r>
            <a:r>
              <a:rPr lang="en-US" dirty="0" smtClean="0"/>
              <a:t>  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81028556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耶穌復活後和門徒作了甚麼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zh-TW" altLang="en-US" b="1" dirty="0" smtClean="0"/>
              <a:t>為什麼彼得以及使徒們和</a:t>
            </a:r>
            <a:r>
              <a:rPr lang="en-US" altLang="zh-TW" b="1" dirty="0" smtClean="0"/>
              <a:t>7</a:t>
            </a:r>
            <a:r>
              <a:rPr lang="zh-TW" altLang="en-US" b="1" dirty="0" smtClean="0"/>
              <a:t>週之前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b="1" dirty="0" smtClean="0"/>
              <a:t>猶大出賣耶穌，門徒四散</a:t>
            </a:r>
            <a:r>
              <a:rPr lang="en-US" altLang="zh-TW" dirty="0" smtClean="0"/>
              <a:t>)</a:t>
            </a:r>
            <a:r>
              <a:rPr lang="zh-TW" altLang="en-US" b="1" dirty="0" smtClean="0"/>
              <a:t>大不相同</a:t>
            </a:r>
            <a:r>
              <a:rPr lang="en-US" altLang="zh-TW" b="1" dirty="0" smtClean="0"/>
              <a:t>?</a:t>
            </a:r>
          </a:p>
          <a:p>
            <a:pPr marL="0" indent="0">
              <a:buNone/>
            </a:pPr>
            <a:r>
              <a:rPr lang="zh-TW" altLang="en-US" b="1" dirty="0" smtClean="0"/>
              <a:t>  如此勇敢，有</a:t>
            </a:r>
            <a:r>
              <a:rPr lang="zh-TW" altLang="en-US" b="1" dirty="0"/>
              <a:t>信心</a:t>
            </a:r>
            <a:r>
              <a:rPr lang="zh-TW" altLang="en-US" b="1" dirty="0" smtClean="0"/>
              <a:t>又</a:t>
            </a:r>
            <a:r>
              <a:rPr lang="zh-TW" altLang="en-US" b="1" dirty="0"/>
              <a:t>引用這麼多舊約經文</a:t>
            </a:r>
            <a:r>
              <a:rPr lang="en-US" altLang="zh-TW" b="1" dirty="0" smtClean="0"/>
              <a:t>?</a:t>
            </a:r>
          </a:p>
          <a:p>
            <a:pPr marL="0" indent="0">
              <a:buNone/>
            </a:pPr>
            <a:r>
              <a:rPr lang="en-US" altLang="zh-TW" b="1" dirty="0" smtClean="0"/>
              <a:t>2. </a:t>
            </a:r>
            <a:r>
              <a:rPr lang="zh-TW" altLang="en-US" b="1" dirty="0" smtClean="0"/>
              <a:t>路加福音</a:t>
            </a:r>
            <a:r>
              <a:rPr lang="en-US" altLang="zh-TW" b="1" dirty="0" smtClean="0"/>
              <a:t>24:44-49</a:t>
            </a:r>
            <a:r>
              <a:rPr lang="zh-TW" altLang="en-US" b="1" dirty="0" smtClean="0"/>
              <a:t>對彼得和使徒們</a:t>
            </a:r>
            <a:endParaRPr lang="en-US" altLang="zh-TW" b="1" dirty="0" smtClean="0"/>
          </a:p>
          <a:p>
            <a:pPr marL="0" indent="0">
              <a:buNone/>
            </a:pPr>
            <a:r>
              <a:rPr lang="en-US" altLang="zh-TW" b="1" dirty="0"/>
              <a:t> </a:t>
            </a:r>
            <a:r>
              <a:rPr lang="en-US" altLang="zh-TW" b="1" dirty="0" smtClean="0"/>
              <a:t>  </a:t>
            </a:r>
            <a:r>
              <a:rPr lang="zh-TW" altLang="en-US" b="1" dirty="0" smtClean="0"/>
              <a:t>有何影響</a:t>
            </a:r>
            <a:r>
              <a:rPr lang="en-US" altLang="zh-TW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071569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i="0" dirty="0"/>
              <a:t>路加福</a:t>
            </a:r>
            <a:r>
              <a:rPr lang="zh-TW" altLang="en-US" b="1" i="0" dirty="0" smtClean="0"/>
              <a:t>音 </a:t>
            </a:r>
            <a:r>
              <a:rPr lang="en-US" altLang="zh-TW" b="1" i="0" dirty="0" smtClean="0"/>
              <a:t>24:44-46</a:t>
            </a:r>
            <a:endParaRPr lang="en-US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44 </a:t>
            </a:r>
            <a:r>
              <a:rPr lang="zh-TW" altLang="en-US" b="1" dirty="0" smtClean="0"/>
              <a:t>主對</a:t>
            </a:r>
            <a:r>
              <a:rPr lang="zh-TW" altLang="en-US" b="1" dirty="0"/>
              <a:t>他們說：“這就是我從前與你們同在的時候，對你們說過的話：摩西的律法、先知書和詩篇上所記關於我的一切事，都必定應驗</a:t>
            </a:r>
            <a:r>
              <a:rPr lang="zh-TW" altLang="en-US" b="1" dirty="0" smtClean="0"/>
              <a:t>。”</a:t>
            </a:r>
            <a:r>
              <a:rPr lang="en-US" altLang="zh-TW" b="1" dirty="0" smtClean="0"/>
              <a:t>45 </a:t>
            </a:r>
            <a:r>
              <a:rPr lang="zh-TW" altLang="en-US" b="1" dirty="0" smtClean="0"/>
              <a:t>於</a:t>
            </a:r>
            <a:r>
              <a:rPr lang="zh-TW" altLang="en-US" b="1" dirty="0"/>
              <a:t>是他開他們的心竅，使他們明白聖經</a:t>
            </a:r>
            <a:r>
              <a:rPr lang="zh-TW" altLang="en-US" b="1" dirty="0" smtClean="0"/>
              <a:t>；</a:t>
            </a:r>
            <a:r>
              <a:rPr lang="en-US" altLang="zh-TW" b="1" dirty="0" smtClean="0"/>
              <a:t>46 </a:t>
            </a:r>
            <a:r>
              <a:rPr lang="zh-TW" altLang="en-US" b="1" dirty="0" smtClean="0"/>
              <a:t>又</a:t>
            </a:r>
            <a:r>
              <a:rPr lang="zh-TW" altLang="en-US" b="1" dirty="0"/>
              <a:t>說：“經上這樣記著：基督必須受害，第三天從死人中復活。</a:t>
            </a:r>
          </a:p>
          <a:p>
            <a:pPr marL="0" indent="0">
              <a:buNone/>
            </a:pPr>
            <a:r>
              <a:rPr lang="zh-TW" altLang="en-US" dirty="0"/>
              <a:t>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3936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i="0" dirty="0"/>
              <a:t>路加福</a:t>
            </a:r>
            <a:r>
              <a:rPr lang="zh-TW" altLang="en-US" b="1" i="0" dirty="0" smtClean="0"/>
              <a:t>音 </a:t>
            </a:r>
            <a:r>
              <a:rPr lang="en-US" altLang="zh-TW" b="1" i="0" dirty="0" smtClean="0"/>
              <a:t>24:47-49</a:t>
            </a:r>
            <a:endParaRPr lang="en-US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47 </a:t>
            </a:r>
            <a:r>
              <a:rPr lang="zh-TW" altLang="en-US" b="1" dirty="0" smtClean="0"/>
              <a:t>人</a:t>
            </a:r>
            <a:r>
              <a:rPr lang="zh-TW" altLang="en-US" b="1" dirty="0"/>
              <a:t>要奉他的名，傳講悔改與赦罪的道，從耶路撒冷起，直傳到萬國</a:t>
            </a:r>
            <a:r>
              <a:rPr lang="zh-TW" altLang="en-US" b="1" dirty="0" smtClean="0"/>
              <a:t>。</a:t>
            </a:r>
            <a:r>
              <a:rPr lang="en-US" altLang="zh-TW" b="1" dirty="0" smtClean="0"/>
              <a:t>48 </a:t>
            </a:r>
            <a:r>
              <a:rPr lang="zh-TW" altLang="en-US" b="1" dirty="0" smtClean="0"/>
              <a:t>你</a:t>
            </a:r>
            <a:r>
              <a:rPr lang="zh-TW" altLang="en-US" b="1" dirty="0"/>
              <a:t>們就是這些事的見證</a:t>
            </a:r>
            <a:r>
              <a:rPr lang="zh-TW" altLang="en-US" b="1" dirty="0" smtClean="0"/>
              <a:t>。</a:t>
            </a:r>
            <a:r>
              <a:rPr lang="en-US" altLang="zh-TW" b="1" dirty="0" smtClean="0"/>
              <a:t>49 </a:t>
            </a:r>
            <a:r>
              <a:rPr lang="zh-TW" altLang="en-US" b="1" dirty="0" smtClean="0"/>
              <a:t>我</a:t>
            </a:r>
            <a:r>
              <a:rPr lang="zh-TW" altLang="en-US" b="1" dirty="0"/>
              <a:t>要使我父的應許臨到你們身上，你們當在城裡等候，直到得著從上面來的能力。”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231553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r>
              <a:rPr lang="en-US" altLang="zh-TW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門徒委身  教會誕生</a:t>
            </a:r>
            <a:endParaRPr lang="en-US" sz="4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b="1" dirty="0" smtClean="0"/>
              <a:t> </a:t>
            </a:r>
            <a:r>
              <a:rPr lang="en-US" altLang="zh-TW" b="1" dirty="0" smtClean="0"/>
              <a:t>(2:41-47)</a:t>
            </a:r>
          </a:p>
          <a:p>
            <a:pPr marL="0" indent="0">
              <a:buNone/>
            </a:pPr>
            <a:r>
              <a:rPr lang="en-US" altLang="zh-TW" b="1" dirty="0" smtClean="0"/>
              <a:t>1.</a:t>
            </a:r>
            <a:r>
              <a:rPr lang="zh-TW" altLang="en-US" b="1" dirty="0" smtClean="0"/>
              <a:t> 領受彼得為耶穌復活所作的見證的人，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約</a:t>
            </a:r>
            <a:r>
              <a:rPr lang="en-US" altLang="zh-TW" b="1" dirty="0" smtClean="0"/>
              <a:t>3000</a:t>
            </a:r>
            <a:r>
              <a:rPr lang="zh-TW" altLang="en-US" b="1" dirty="0" smtClean="0"/>
              <a:t>人都受了洗，成為基督的門徒</a:t>
            </a:r>
            <a:r>
              <a:rPr lang="en-US" altLang="zh-TW" b="1" dirty="0" smtClean="0"/>
              <a:t>!</a:t>
            </a:r>
          </a:p>
          <a:p>
            <a:pPr marL="0" indent="0">
              <a:buNone/>
            </a:pPr>
            <a:r>
              <a:rPr lang="en-US" altLang="zh-TW" b="1" dirty="0" smtClean="0"/>
              <a:t>2. </a:t>
            </a:r>
            <a:r>
              <a:rPr lang="zh-TW" altLang="en-US" b="1" dirty="0" smtClean="0"/>
              <a:t>他們專心致志於使徒的教導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團契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擘餅    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與祈禱</a:t>
            </a:r>
            <a:r>
              <a:rPr lang="en-US" altLang="zh-TW" b="1" dirty="0" smtClean="0"/>
              <a:t>!</a:t>
            </a:r>
          </a:p>
          <a:p>
            <a:pPr marL="0" indent="0">
              <a:buNone/>
            </a:pPr>
            <a:r>
              <a:rPr lang="en-US" altLang="zh-TW" b="1" dirty="0" smtClean="0"/>
              <a:t>3. </a:t>
            </a:r>
            <a:r>
              <a:rPr lang="zh-TW" altLang="en-US" b="1" dirty="0" smtClean="0"/>
              <a:t>使徒又行了許多奇事神蹟，信徒群體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敬畏 神，彼此分享互相供應</a:t>
            </a:r>
            <a:r>
              <a:rPr lang="en-US" altLang="zh-TW" b="1" dirty="0" smtClean="0"/>
              <a:t>.</a:t>
            </a:r>
          </a:p>
          <a:p>
            <a:pPr marL="0" indent="0">
              <a:buNone/>
            </a:pPr>
            <a:r>
              <a:rPr lang="en-US" altLang="zh-TW" b="1" dirty="0"/>
              <a:t> </a:t>
            </a:r>
            <a:r>
              <a:rPr lang="zh-TW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16401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4. </a:t>
            </a:r>
            <a:r>
              <a:rPr lang="zh-TW" altLang="en-US" b="1" dirty="0" smtClean="0"/>
              <a:t>門徒的生活型態</a:t>
            </a:r>
            <a:r>
              <a:rPr lang="en-US" altLang="zh-TW" b="1" dirty="0" smtClean="0"/>
              <a:t>:</a:t>
            </a:r>
          </a:p>
          <a:p>
            <a:pPr marL="0" indent="0">
              <a:buNone/>
            </a:pPr>
            <a:r>
              <a:rPr lang="zh-TW" altLang="en-US" b="1" i="1" dirty="0" smtClean="0"/>
              <a:t>    天天恆切地</a:t>
            </a:r>
            <a:r>
              <a:rPr lang="en-US" altLang="zh-TW" b="1" i="1" dirty="0" smtClean="0"/>
              <a:t>, </a:t>
            </a:r>
            <a:r>
              <a:rPr lang="zh-TW" altLang="en-US" b="1" i="1" dirty="0" smtClean="0"/>
              <a:t>同心的在</a:t>
            </a:r>
            <a:r>
              <a:rPr lang="zh-TW" altLang="en-US" b="1" i="1" dirty="0"/>
              <a:t>聖殿裡聚</a:t>
            </a:r>
            <a:r>
              <a:rPr lang="zh-TW" altLang="en-US" b="1" i="1" dirty="0" smtClean="0"/>
              <a:t>集；</a:t>
            </a:r>
            <a:endParaRPr lang="en-US" altLang="zh-TW" b="1" i="1" dirty="0" smtClean="0"/>
          </a:p>
          <a:p>
            <a:pPr marL="0" indent="0">
              <a:buNone/>
            </a:pPr>
            <a:r>
              <a:rPr lang="zh-TW" altLang="en-US" b="1" i="1" dirty="0"/>
              <a:t> </a:t>
            </a:r>
            <a:r>
              <a:rPr lang="zh-TW" altLang="en-US" b="1" i="1" dirty="0" smtClean="0"/>
              <a:t> </a:t>
            </a:r>
            <a:r>
              <a:rPr lang="en-US" altLang="zh-TW" b="1" i="1" dirty="0"/>
              <a:t> </a:t>
            </a:r>
            <a:r>
              <a:rPr lang="en-US" altLang="zh-TW" b="1" i="1" dirty="0" smtClean="0"/>
              <a:t> </a:t>
            </a:r>
            <a:r>
              <a:rPr lang="zh-TW" altLang="en-US" b="1" i="1" dirty="0" smtClean="0"/>
              <a:t>又在各人家裡擘餅</a:t>
            </a:r>
            <a:r>
              <a:rPr lang="en-US" altLang="zh-TW" b="1" i="1" dirty="0" smtClean="0"/>
              <a:t>,</a:t>
            </a:r>
            <a:r>
              <a:rPr lang="zh-TW" altLang="en-US" b="1" i="1" dirty="0" smtClean="0"/>
              <a:t> 喜樂單純的用飯；</a:t>
            </a:r>
            <a:endParaRPr lang="en-US" altLang="zh-TW" b="1" i="1" dirty="0" smtClean="0"/>
          </a:p>
          <a:p>
            <a:pPr marL="0" indent="0">
              <a:buNone/>
            </a:pPr>
            <a:r>
              <a:rPr lang="zh-TW" altLang="en-US" b="1" i="1" dirty="0"/>
              <a:t> </a:t>
            </a:r>
            <a:r>
              <a:rPr lang="zh-TW" altLang="en-US" b="1" i="1" dirty="0" smtClean="0"/>
              <a:t>   讚美 神</a:t>
            </a:r>
            <a:r>
              <a:rPr lang="en-US" altLang="zh-TW" b="1" i="1" dirty="0" smtClean="0"/>
              <a:t>,</a:t>
            </a:r>
            <a:r>
              <a:rPr lang="zh-TW" altLang="en-US" b="1" i="1" dirty="0" smtClean="0"/>
              <a:t> 得眾民的 喜愛</a:t>
            </a:r>
            <a:r>
              <a:rPr lang="en-US" altLang="zh-TW" b="1" i="1" dirty="0" smtClean="0"/>
              <a:t>!</a:t>
            </a:r>
          </a:p>
          <a:p>
            <a:pPr marL="0" indent="0">
              <a:buNone/>
            </a:pPr>
            <a:r>
              <a:rPr lang="zh-TW" altLang="en-US" b="1" i="1" dirty="0"/>
              <a:t> </a:t>
            </a:r>
            <a:r>
              <a:rPr lang="zh-TW" altLang="en-US" b="1" i="1" dirty="0" smtClean="0"/>
              <a:t>   主將得救的人天天加給他們</a:t>
            </a:r>
            <a:r>
              <a:rPr lang="en-US" altLang="zh-TW" b="1" i="1" dirty="0" smtClean="0"/>
              <a:t>!</a:t>
            </a:r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2860162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i="0" dirty="0" smtClean="0"/>
              <a:t>默想與應用</a:t>
            </a:r>
            <a:endParaRPr lang="en-US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zh-TW" altLang="en-US" b="1" dirty="0" smtClean="0"/>
              <a:t>你何時決志接受耶穌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 委身於基督</a:t>
            </a:r>
            <a:r>
              <a:rPr lang="en-US" altLang="zh-TW" b="1" dirty="0" smtClean="0"/>
              <a:t>?</a:t>
            </a:r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是甚麼因素與事實使你認定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你需要祂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作你的</a:t>
            </a:r>
            <a:r>
              <a:rPr lang="zh-TW" altLang="en-US" b="1" u="sng" dirty="0" smtClean="0">
                <a:solidFill>
                  <a:srgbClr val="C00000"/>
                </a:solidFill>
              </a:rPr>
              <a:t>救主</a:t>
            </a:r>
            <a:r>
              <a:rPr lang="zh-TW" altLang="en-US" b="1" dirty="0" smtClean="0"/>
              <a:t>，並且作</a:t>
            </a:r>
            <a:r>
              <a:rPr lang="zh-TW" altLang="en-US" b="1" u="sng" dirty="0" smtClean="0">
                <a:solidFill>
                  <a:srgbClr val="C00000"/>
                </a:solidFill>
              </a:rPr>
              <a:t>你的生命之主</a:t>
            </a:r>
            <a:r>
              <a:rPr lang="en-US" altLang="zh-TW" b="1" dirty="0" smtClean="0"/>
              <a:t>?</a:t>
            </a:r>
          </a:p>
          <a:p>
            <a:pPr marL="0" indent="0">
              <a:buNone/>
            </a:pPr>
            <a:r>
              <a:rPr lang="en-US" b="1" dirty="0" smtClean="0"/>
              <a:t>2.</a:t>
            </a:r>
            <a:r>
              <a:rPr lang="zh-TW" altLang="en-US" b="1" dirty="0" smtClean="0"/>
              <a:t> 這也是基督徒每天面對的決定與挑戰；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持續這樣的委身會經歷 神成就哪些應許</a:t>
            </a:r>
            <a:r>
              <a:rPr lang="en-US" altLang="zh-TW" b="1" dirty="0" smtClean="0"/>
              <a:t>?</a:t>
            </a:r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對你所處的環境會帶來甚麼影響</a:t>
            </a:r>
            <a:r>
              <a:rPr lang="en-US" altLang="zh-TW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238905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543759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彼得說</a:t>
            </a:r>
            <a:r>
              <a:rPr lang="en-US" altLang="zh-TW" sz="4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4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000" b="1" dirty="0" smtClean="0"/>
              <a:t>你們各人要悔改， </a:t>
            </a:r>
            <a:endParaRPr lang="en-US" altLang="zh-TW" sz="4000" b="1" dirty="0" smtClean="0"/>
          </a:p>
          <a:p>
            <a:pPr marL="0" indent="0">
              <a:buNone/>
            </a:pPr>
            <a:r>
              <a:rPr lang="zh-TW" altLang="en-US" sz="4000" b="1" dirty="0" smtClean="0"/>
              <a:t>       奉耶穌基督的名受洗，</a:t>
            </a:r>
            <a:endParaRPr lang="en-US" altLang="zh-TW" sz="4000" b="1" dirty="0" smtClean="0"/>
          </a:p>
          <a:p>
            <a:pPr marL="0" indent="0">
              <a:buNone/>
            </a:pPr>
            <a:r>
              <a:rPr lang="zh-TW" altLang="en-US" sz="4000" b="1" dirty="0"/>
              <a:t> </a:t>
            </a:r>
            <a:r>
              <a:rPr lang="zh-TW" altLang="en-US" sz="4000" b="1" dirty="0" smtClean="0"/>
              <a:t>      叫你們的罪得赦，</a:t>
            </a:r>
            <a:endParaRPr lang="en-US" altLang="zh-TW" sz="4000" b="1" dirty="0" smtClean="0"/>
          </a:p>
          <a:p>
            <a:pPr marL="0" indent="0">
              <a:buNone/>
            </a:pPr>
            <a:r>
              <a:rPr lang="zh-TW" altLang="en-US" sz="4000" b="1" dirty="0"/>
              <a:t> </a:t>
            </a:r>
            <a:r>
              <a:rPr lang="zh-TW" altLang="en-US" sz="4000" b="1" dirty="0" smtClean="0"/>
              <a:t>      就必領受所賜的聖靈 </a:t>
            </a:r>
            <a:r>
              <a:rPr lang="en-US" altLang="zh-TW" sz="4000" b="1" dirty="0" smtClean="0"/>
              <a:t>!</a:t>
            </a:r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pPr marL="0" indent="0">
              <a:buNone/>
            </a:pPr>
            <a:r>
              <a:rPr lang="zh-TW" altLang="en-US" sz="4000" b="1" dirty="0" smtClean="0"/>
              <a:t>                          </a:t>
            </a:r>
            <a:endParaRPr lang="en-US" altLang="zh-TW" sz="4000" b="1" dirty="0" smtClean="0"/>
          </a:p>
          <a:p>
            <a:pPr marL="0" indent="0" algn="r">
              <a:buNone/>
            </a:pPr>
            <a:r>
              <a:rPr lang="en-US" altLang="zh-TW" b="1" dirty="0" smtClean="0"/>
              <a:t>(</a:t>
            </a:r>
            <a:r>
              <a:rPr lang="zh-TW" altLang="en-US" b="1" dirty="0" smtClean="0"/>
              <a:t>使徒行傳</a:t>
            </a:r>
            <a:r>
              <a:rPr lang="en-US" altLang="zh-TW" b="1" dirty="0" smtClean="0"/>
              <a:t>2:38)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06396569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516937" cy="1143000"/>
          </a:xfrm>
        </p:spPr>
        <p:txBody>
          <a:bodyPr/>
          <a:lstStyle/>
          <a:p>
            <a:r>
              <a:rPr lang="zh-TW" altLang="en-US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en-US" altLang="zh-TW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五</a:t>
            </a:r>
            <a:r>
              <a:rPr lang="zh-TW" altLang="en-US" sz="4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旬</a:t>
            </a:r>
            <a:r>
              <a:rPr lang="zh-TW" altLang="en-US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 聖靈降臨 充滿門徒</a:t>
            </a:r>
            <a:endParaRPr lang="en-US" sz="4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(2:1-13)</a:t>
            </a:r>
          </a:p>
          <a:p>
            <a:pPr marL="514350" indent="-514350">
              <a:buAutoNum type="arabicPeriod"/>
            </a:pPr>
            <a:r>
              <a:rPr lang="zh-TW" altLang="en-US" b="1" dirty="0" smtClean="0"/>
              <a:t>五旬節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逾越節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耶穌受難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後</a:t>
            </a:r>
            <a:r>
              <a:rPr lang="en-US" altLang="zh-TW" b="1" dirty="0" smtClean="0"/>
              <a:t>50</a:t>
            </a:r>
            <a:r>
              <a:rPr lang="zh-TW" altLang="en-US" b="1" dirty="0" smtClean="0"/>
              <a:t>天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            猶太人重要的節期</a:t>
            </a:r>
            <a:endParaRPr lang="en-US" altLang="zh-TW" b="1" dirty="0" smtClean="0"/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zh-TW" altLang="en-US" b="1" dirty="0" smtClean="0"/>
              <a:t>門徒按著耶穌的囑咐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都聚集在一處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            在耶路撒冷</a:t>
            </a:r>
            <a:r>
              <a:rPr lang="en-US" altLang="zh-TW" b="1" dirty="0" smtClean="0"/>
              <a:t>(1:4,5)</a:t>
            </a:r>
          </a:p>
          <a:p>
            <a:pPr marL="0" indent="0">
              <a:buNone/>
            </a:pPr>
            <a:r>
              <a:rPr lang="en-US" altLang="zh-TW" b="1" dirty="0" smtClean="0"/>
              <a:t>3.</a:t>
            </a:r>
            <a:r>
              <a:rPr lang="zh-TW" altLang="en-US" b="1" dirty="0" smtClean="0"/>
              <a:t> </a:t>
            </a:r>
            <a:r>
              <a:rPr lang="zh-TW" altLang="en-US" b="1" dirty="0"/>
              <a:t>忽然聖靈降臨，他們都被聖靈充</a:t>
            </a:r>
            <a:r>
              <a:rPr lang="zh-TW" altLang="en-US" b="1" dirty="0" smtClean="0"/>
              <a:t>滿</a:t>
            </a:r>
            <a:r>
              <a:rPr lang="en-US" altLang="zh-TW" b="1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62906877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 </a:t>
            </a:r>
            <a:r>
              <a:rPr lang="en-US" altLang="zh-TW" b="1" dirty="0" smtClean="0"/>
              <a:t>a)</a:t>
            </a:r>
            <a:r>
              <a:rPr lang="zh-TW" altLang="en-US" b="1" dirty="0" smtClean="0"/>
              <a:t> 聖靈好像</a:t>
            </a:r>
            <a:r>
              <a:rPr lang="zh-TW" altLang="en-US" b="1" u="sng" dirty="0" smtClean="0"/>
              <a:t>狂風</a:t>
            </a:r>
            <a:r>
              <a:rPr lang="zh-TW" altLang="en-US" b="1" dirty="0" smtClean="0"/>
              <a:t>颳過，又有舌頭般的  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      </a:t>
            </a:r>
            <a:r>
              <a:rPr lang="zh-TW" altLang="en-US" b="1" u="sng" dirty="0" smtClean="0"/>
              <a:t>火焰</a:t>
            </a:r>
            <a:r>
              <a:rPr lang="zh-TW" altLang="en-US" b="1" dirty="0" smtClean="0"/>
              <a:t>分別落在他們</a:t>
            </a:r>
            <a:r>
              <a:rPr lang="zh-TW" altLang="en-US" b="1" u="sng" dirty="0" smtClean="0"/>
              <a:t>各人</a:t>
            </a:r>
            <a:r>
              <a:rPr lang="zh-TW" altLang="en-US" b="1" dirty="0" smtClean="0"/>
              <a:t>頭上</a:t>
            </a:r>
            <a:r>
              <a:rPr lang="en-US" altLang="zh-TW" b="1" dirty="0" smtClean="0"/>
              <a:t>…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b) </a:t>
            </a:r>
            <a:r>
              <a:rPr lang="zh-TW" altLang="en-US" b="1" dirty="0" smtClean="0"/>
              <a:t>他們全都被聖靈充滿，按著聖靈所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 賜的口才，</a:t>
            </a:r>
            <a:r>
              <a:rPr lang="zh-TW" altLang="en-US" b="1" dirty="0" smtClean="0">
                <a:solidFill>
                  <a:srgbClr val="C00000"/>
                </a:solidFill>
              </a:rPr>
              <a:t>說起別國的話</a:t>
            </a:r>
            <a:r>
              <a:rPr lang="en-US" altLang="zh-TW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</a:rPr>
              <a:t>     </a:t>
            </a:r>
            <a:r>
              <a:rPr lang="zh-TW" altLang="en-US" sz="4000" b="1" dirty="0" smtClean="0">
                <a:solidFill>
                  <a:srgbClr val="C00000"/>
                </a:solidFill>
              </a:rPr>
              <a:t>述說 神的大作為</a:t>
            </a:r>
            <a:r>
              <a:rPr lang="en-US" altLang="zh-TW" sz="4000" b="1" dirty="0" smtClean="0">
                <a:solidFill>
                  <a:srgbClr val="C00000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c) </a:t>
            </a:r>
            <a:r>
              <a:rPr lang="zh-TW" altLang="en-US" b="1" dirty="0"/>
              <a:t>各國來的猶太人聽見，又詫異又驚奇</a:t>
            </a:r>
            <a:r>
              <a:rPr lang="en-US" altLang="zh-TW" b="1" dirty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6854418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i="0" dirty="0" smtClean="0"/>
              <a:t>這些虔誠的猶太人及外族人是     甚麼人</a:t>
            </a:r>
            <a:r>
              <a:rPr lang="en-US" altLang="zh-TW" sz="4000" b="1" i="0" dirty="0" smtClean="0"/>
              <a:t>? </a:t>
            </a:r>
            <a:r>
              <a:rPr lang="zh-TW" altLang="en-US" sz="4000" b="1" i="0" dirty="0" smtClean="0"/>
              <a:t>他們從哪裡來到耶路撒冷</a:t>
            </a:r>
            <a:r>
              <a:rPr lang="en-US" altLang="zh-TW" sz="4000" b="1" i="0" dirty="0" smtClean="0"/>
              <a:t>?</a:t>
            </a:r>
            <a:endParaRPr lang="en-US" sz="4000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http://www.biblemap.org/#</a:t>
            </a:r>
            <a:r>
              <a:rPr lang="en-US" dirty="0" smtClean="0"/>
              <a:t>Acts_2</a:t>
            </a:r>
          </a:p>
          <a:p>
            <a:pPr marL="0" indent="0">
              <a:buNone/>
            </a:pPr>
            <a:r>
              <a:rPr lang="zh-TW" altLang="en-US" b="1" dirty="0" smtClean="0"/>
              <a:t>他們是</a:t>
            </a:r>
            <a:r>
              <a:rPr lang="en-US" altLang="zh-TW" b="1" dirty="0" smtClean="0"/>
              <a:t>: </a:t>
            </a:r>
            <a:r>
              <a:rPr lang="zh-TW" altLang="en-US" b="1" dirty="0" smtClean="0"/>
              <a:t> </a:t>
            </a:r>
            <a:r>
              <a:rPr lang="zh-TW" altLang="en-US" b="1" u="sng" dirty="0" smtClean="0"/>
              <a:t>帕提亞</a:t>
            </a:r>
            <a:r>
              <a:rPr lang="zh-TW" altLang="en-US" b="1" dirty="0" smtClean="0"/>
              <a:t>人，</a:t>
            </a:r>
            <a:r>
              <a:rPr lang="zh-TW" altLang="en-US" b="1" u="sng" dirty="0" smtClean="0"/>
              <a:t>瑪代</a:t>
            </a:r>
            <a:r>
              <a:rPr lang="zh-TW" altLang="en-US" b="1" dirty="0" smtClean="0"/>
              <a:t>人，</a:t>
            </a:r>
            <a:r>
              <a:rPr lang="zh-TW" altLang="en-US" b="1" u="sng" dirty="0" smtClean="0"/>
              <a:t>以攔</a:t>
            </a:r>
            <a:r>
              <a:rPr lang="zh-TW" altLang="en-US" b="1" dirty="0" smtClean="0"/>
              <a:t>人，以及住</a:t>
            </a:r>
            <a:r>
              <a:rPr lang="zh-TW" altLang="en-US" b="1" dirty="0"/>
              <a:t>在</a:t>
            </a:r>
            <a:r>
              <a:rPr lang="zh-TW" altLang="en-US" b="1" u="sng" dirty="0"/>
              <a:t>米所波大米</a:t>
            </a:r>
            <a:r>
              <a:rPr lang="zh-TW" altLang="en-US" b="1" u="sng" dirty="0" smtClean="0"/>
              <a:t>亞</a:t>
            </a:r>
            <a:r>
              <a:rPr lang="zh-TW" altLang="en-US" b="1" dirty="0" smtClean="0"/>
              <a:t>，</a:t>
            </a:r>
            <a:r>
              <a:rPr lang="zh-TW" altLang="en-US" b="1" u="sng" dirty="0" smtClean="0"/>
              <a:t>猶太</a:t>
            </a:r>
            <a:r>
              <a:rPr lang="zh-TW" altLang="en-US" b="1" dirty="0" smtClean="0"/>
              <a:t>和</a:t>
            </a:r>
            <a:r>
              <a:rPr lang="zh-TW" altLang="en-US" b="1" u="sng" dirty="0" smtClean="0"/>
              <a:t>加帕多家</a:t>
            </a:r>
            <a:r>
              <a:rPr lang="zh-TW" altLang="en-US" b="1" dirty="0" smtClean="0"/>
              <a:t>，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u="sng" dirty="0" smtClean="0"/>
              <a:t>本都</a:t>
            </a:r>
            <a:r>
              <a:rPr lang="zh-TW" altLang="en-US" b="1" dirty="0" smtClean="0"/>
              <a:t>和</a:t>
            </a:r>
            <a:r>
              <a:rPr lang="zh-TW" altLang="en-US" b="1" u="sng" dirty="0" smtClean="0"/>
              <a:t>亞西亞</a:t>
            </a:r>
            <a:r>
              <a:rPr lang="zh-TW" altLang="en-US" b="1" dirty="0"/>
              <a:t>，</a:t>
            </a:r>
            <a:r>
              <a:rPr lang="zh-TW" altLang="en-US" b="1" u="sng" dirty="0" smtClean="0"/>
              <a:t>弗呂家</a:t>
            </a:r>
            <a:r>
              <a:rPr lang="zh-TW" altLang="en-US" b="1" dirty="0" smtClean="0"/>
              <a:t>和</a:t>
            </a:r>
            <a:r>
              <a:rPr lang="zh-TW" altLang="en-US" b="1" u="sng" dirty="0" smtClean="0"/>
              <a:t>旁非利亞</a:t>
            </a:r>
            <a:r>
              <a:rPr lang="zh-TW" altLang="en-US" b="1" dirty="0"/>
              <a:t>，</a:t>
            </a:r>
            <a:r>
              <a:rPr lang="zh-TW" altLang="en-US" b="1" dirty="0" smtClean="0"/>
              <a:t>埃及和靠近</a:t>
            </a:r>
            <a:r>
              <a:rPr lang="zh-TW" altLang="en-US" b="1" u="sng" dirty="0" smtClean="0"/>
              <a:t>古利奈</a:t>
            </a:r>
            <a:r>
              <a:rPr lang="zh-TW" altLang="en-US" b="1" dirty="0" smtClean="0"/>
              <a:t>的</a:t>
            </a:r>
            <a:r>
              <a:rPr lang="zh-TW" altLang="en-US" b="1" u="sng" dirty="0" smtClean="0"/>
              <a:t>利比亞</a:t>
            </a:r>
            <a:r>
              <a:rPr lang="zh-TW" altLang="en-US" b="1" dirty="0" smtClean="0"/>
              <a:t>一帶地區的人；又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有在</a:t>
            </a:r>
            <a:r>
              <a:rPr lang="zh-TW" altLang="en-US" b="1" u="sng" dirty="0"/>
              <a:t>羅馬</a:t>
            </a:r>
            <a:r>
              <a:rPr lang="zh-TW" altLang="en-US" b="1" dirty="0"/>
              <a:t>寄居的</a:t>
            </a:r>
            <a:r>
              <a:rPr lang="zh-TW" altLang="en-US" b="1" u="sng" dirty="0"/>
              <a:t>猶太</a:t>
            </a:r>
            <a:r>
              <a:rPr lang="zh-TW" altLang="en-US" b="1" dirty="0"/>
              <a:t>人</a:t>
            </a:r>
            <a:r>
              <a:rPr lang="zh-TW" altLang="en-US" b="1" dirty="0" smtClean="0"/>
              <a:t>和歸信</a:t>
            </a:r>
            <a:r>
              <a:rPr lang="zh-TW" altLang="en-US" b="1" u="sng" dirty="0"/>
              <a:t>猶太</a:t>
            </a:r>
            <a:r>
              <a:rPr lang="zh-TW" altLang="en-US" b="1" dirty="0" smtClean="0"/>
              <a:t>教的人</a:t>
            </a:r>
            <a:r>
              <a:rPr lang="en-US" altLang="zh-TW" b="1" dirty="0" smtClean="0"/>
              <a:t>.</a:t>
            </a:r>
          </a:p>
          <a:p>
            <a:pPr marL="0" indent="0">
              <a:buNone/>
            </a:pPr>
            <a:r>
              <a:rPr lang="zh-TW" altLang="en-US" b="1" dirty="0"/>
              <a:t>還有</a:t>
            </a:r>
            <a:r>
              <a:rPr lang="zh-TW" altLang="en-US" b="1" u="sng" dirty="0"/>
              <a:t>克里特</a:t>
            </a:r>
            <a:r>
              <a:rPr lang="zh-TW" altLang="en-US" b="1" dirty="0"/>
              <a:t>人和</a:t>
            </a:r>
            <a:r>
              <a:rPr lang="zh-TW" altLang="en-US" b="1" u="sng" dirty="0"/>
              <a:t>阿拉伯</a:t>
            </a:r>
            <a:r>
              <a:rPr lang="zh-TW" altLang="en-US" b="1" dirty="0"/>
              <a:t>人</a:t>
            </a:r>
            <a:r>
              <a:rPr lang="en-US" altLang="zh-TW" b="1" dirty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3739931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未命名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047" y="914400"/>
            <a:ext cx="9174047" cy="5943600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762000"/>
            <a:ext cx="8440738" cy="1676400"/>
          </a:xfrm>
        </p:spPr>
        <p:txBody>
          <a:bodyPr/>
          <a:lstStyle/>
          <a:p>
            <a:pPr marL="0" indent="0" algn="ctr"/>
            <a:r>
              <a:rPr lang="zh-TW" altLang="en-US" b="1" dirty="0" smtClean="0">
                <a:solidFill>
                  <a:srgbClr val="C00000"/>
                </a:solidFill>
              </a:rPr>
              <a:t>他</a:t>
            </a:r>
            <a:r>
              <a:rPr lang="zh-TW" altLang="en-US" b="1" dirty="0">
                <a:solidFill>
                  <a:srgbClr val="C00000"/>
                </a:solidFill>
              </a:rPr>
              <a:t>們來自當時</a:t>
            </a:r>
            <a:r>
              <a:rPr lang="zh-TW" altLang="en-US" b="1" dirty="0" smtClean="0">
                <a:solidFill>
                  <a:srgbClr val="C00000"/>
                </a:solidFill>
              </a:rPr>
              <a:t>的                           歐</a:t>
            </a:r>
            <a:r>
              <a:rPr lang="zh-TW" altLang="en-US" b="1" dirty="0">
                <a:solidFill>
                  <a:srgbClr val="C00000"/>
                </a:solidFill>
              </a:rPr>
              <a:t>，亞，</a:t>
            </a:r>
            <a:r>
              <a:rPr lang="zh-TW" altLang="en-US" b="1" dirty="0" smtClean="0">
                <a:solidFill>
                  <a:srgbClr val="C00000"/>
                </a:solidFill>
              </a:rPr>
              <a:t>非 </a:t>
            </a:r>
            <a:r>
              <a:rPr lang="zh-TW" altLang="en-US" b="1" dirty="0">
                <a:solidFill>
                  <a:srgbClr val="C00000"/>
                </a:solidFill>
              </a:rPr>
              <a:t>三大</a:t>
            </a:r>
            <a:r>
              <a:rPr lang="zh-TW" altLang="en-US" b="1" dirty="0" smtClean="0">
                <a:solidFill>
                  <a:srgbClr val="C00000"/>
                </a:solidFill>
              </a:rPr>
              <a:t>洲 </a:t>
            </a:r>
            <a:r>
              <a:rPr lang="en-US" altLang="zh-TW" b="1" dirty="0" smtClean="0">
                <a:solidFill>
                  <a:srgbClr val="C00000"/>
                </a:solidFill>
              </a:rPr>
              <a:t>!</a:t>
            </a:r>
            <a:r>
              <a:rPr lang="zh-TW" altLang="en-US" b="1" dirty="0" smtClean="0">
                <a:solidFill>
                  <a:srgbClr val="C00000"/>
                </a:solidFill>
              </a:rPr>
              <a:t> </a:t>
            </a:r>
            <a:endParaRPr lang="en-US" altLang="zh-TW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b="1" dirty="0" smtClean="0"/>
              <a:t> </a:t>
            </a:r>
            <a:endParaRPr lang="en-US" altLang="zh-TW" sz="3600" b="1" dirty="0" smtClean="0"/>
          </a:p>
          <a:p>
            <a:pPr marL="742950" indent="-742950">
              <a:buAutoNum type="arabicPeriod"/>
            </a:pPr>
            <a:r>
              <a:rPr lang="zh-TW" altLang="en-US" sz="3600" b="1" dirty="0" smtClean="0"/>
              <a:t>神</a:t>
            </a:r>
            <a:r>
              <a:rPr lang="zh-TW" altLang="en-US" sz="3600" b="1" dirty="0"/>
              <a:t>為什麼選五旬節那天</a:t>
            </a:r>
            <a:r>
              <a:rPr lang="zh-TW" altLang="en-US" sz="3600" b="1" dirty="0" smtClean="0"/>
              <a:t>將</a:t>
            </a:r>
            <a:endParaRPr lang="en-US" altLang="zh-TW" sz="3600" b="1" dirty="0" smtClean="0"/>
          </a:p>
          <a:p>
            <a:pPr marL="0" indent="0">
              <a:buNone/>
            </a:pPr>
            <a:r>
              <a:rPr lang="en-US" altLang="zh-TW" sz="3600" b="1" dirty="0"/>
              <a:t> </a:t>
            </a:r>
            <a:r>
              <a:rPr lang="en-US" altLang="zh-TW" sz="3600" b="1" dirty="0" smtClean="0"/>
              <a:t>     </a:t>
            </a:r>
            <a:r>
              <a:rPr lang="zh-TW" altLang="en-US" sz="3600" b="1" dirty="0" smtClean="0"/>
              <a:t>聖靈澆灌</a:t>
            </a:r>
            <a:r>
              <a:rPr lang="zh-TW" altLang="en-US" sz="3600" b="1" dirty="0"/>
              <a:t>下來</a:t>
            </a:r>
            <a:r>
              <a:rPr lang="en-US" altLang="zh-TW" sz="3600" b="1" dirty="0" smtClean="0"/>
              <a:t>?</a:t>
            </a:r>
          </a:p>
          <a:p>
            <a:pPr marL="0" indent="0">
              <a:buNone/>
            </a:pPr>
            <a:r>
              <a:rPr lang="en-US" sz="3600" b="1" dirty="0" smtClean="0"/>
              <a:t>2. </a:t>
            </a:r>
            <a:r>
              <a:rPr lang="en-US" altLang="zh-TW" sz="3600" b="1" dirty="0" smtClean="0"/>
              <a:t>“</a:t>
            </a:r>
            <a:r>
              <a:rPr lang="zh-TW" altLang="en-US" sz="3600" b="1" dirty="0" smtClean="0"/>
              <a:t>被聖靈充滿</a:t>
            </a:r>
            <a:r>
              <a:rPr lang="en-US" altLang="zh-TW" sz="3600" b="1" dirty="0" smtClean="0"/>
              <a:t>”</a:t>
            </a:r>
            <a:r>
              <a:rPr lang="zh-TW" altLang="en-US" sz="3600" b="1" dirty="0" smtClean="0"/>
              <a:t>和</a:t>
            </a:r>
            <a:r>
              <a:rPr lang="en-US" altLang="zh-TW" sz="3600" b="1" dirty="0" smtClean="0"/>
              <a:t>“</a:t>
            </a:r>
            <a:r>
              <a:rPr lang="zh-TW" altLang="en-US" sz="3600" b="1" dirty="0" smtClean="0"/>
              <a:t>為 主作見證</a:t>
            </a:r>
            <a:r>
              <a:rPr lang="en-US" altLang="zh-TW" sz="3600" b="1" dirty="0" smtClean="0"/>
              <a:t>”</a:t>
            </a:r>
          </a:p>
          <a:p>
            <a:pPr marL="0" indent="0">
              <a:buNone/>
            </a:pPr>
            <a:r>
              <a:rPr lang="zh-TW" altLang="en-US" sz="3600" b="1" dirty="0" smtClean="0"/>
              <a:t>      有</a:t>
            </a:r>
            <a:r>
              <a:rPr lang="zh-TW" altLang="en-US" sz="3600" b="1" dirty="0"/>
              <a:t>甚麼關聯</a:t>
            </a:r>
            <a:r>
              <a:rPr lang="en-US" altLang="zh-TW" sz="3600" b="1" dirty="0" smtClean="0"/>
              <a:t>?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C00000"/>
                </a:solidFill>
              </a:rPr>
              <a:t> </a:t>
            </a:r>
            <a:r>
              <a:rPr lang="en-US" altLang="zh-TW" sz="3600" b="1" dirty="0" smtClean="0">
                <a:solidFill>
                  <a:srgbClr val="C00000"/>
                </a:solidFill>
              </a:rPr>
              <a:t> </a:t>
            </a:r>
            <a:r>
              <a:rPr lang="zh-TW" altLang="en-US" sz="3600" b="1" i="1" dirty="0" smtClean="0">
                <a:solidFill>
                  <a:srgbClr val="C00000"/>
                </a:solidFill>
              </a:rPr>
              <a:t>使徒行傳</a:t>
            </a:r>
            <a:r>
              <a:rPr lang="en-US" altLang="zh-TW" sz="3600" b="1" i="1" dirty="0" smtClean="0">
                <a:solidFill>
                  <a:srgbClr val="C00000"/>
                </a:solidFill>
              </a:rPr>
              <a:t>1:8</a:t>
            </a:r>
            <a:r>
              <a:rPr lang="zh-TW" altLang="en-US" sz="3600" b="1" i="1" dirty="0" smtClean="0">
                <a:solidFill>
                  <a:srgbClr val="C00000"/>
                </a:solidFill>
              </a:rPr>
              <a:t>的應許正開始應驗</a:t>
            </a:r>
            <a:r>
              <a:rPr lang="en-US" altLang="zh-TW" sz="3600" b="1" i="1" dirty="0" smtClean="0">
                <a:solidFill>
                  <a:srgbClr val="C00000"/>
                </a:solidFill>
              </a:rPr>
              <a:t>!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1142031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593137" cy="1143000"/>
          </a:xfrm>
        </p:spPr>
        <p:txBody>
          <a:bodyPr/>
          <a:lstStyle/>
          <a:p>
            <a:r>
              <a:rPr lang="zh-TW" altLang="en-US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zh-TW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彼得和使徒 宣講耶穌復活 </a:t>
            </a:r>
            <a:endParaRPr lang="en-US" sz="4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 </a:t>
            </a:r>
            <a:r>
              <a:rPr lang="en-US" altLang="zh-TW" b="1" dirty="0" smtClean="0"/>
              <a:t>1. (2:14-21) </a:t>
            </a:r>
            <a:r>
              <a:rPr lang="zh-TW" altLang="en-US" b="1" dirty="0" smtClean="0"/>
              <a:t>聖靈時代來臨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   </a:t>
            </a:r>
            <a:r>
              <a:rPr lang="en-US" altLang="zh-TW" b="1" dirty="0" smtClean="0"/>
              <a:t>a)</a:t>
            </a:r>
            <a:r>
              <a:rPr lang="zh-TW" altLang="en-US" b="1" dirty="0" smtClean="0"/>
              <a:t>引</a:t>
            </a:r>
            <a:r>
              <a:rPr lang="zh-TW" altLang="en-US" b="1" dirty="0"/>
              <a:t>先知</a:t>
            </a:r>
            <a:r>
              <a:rPr lang="zh-TW" altLang="en-US" b="1" dirty="0" smtClean="0"/>
              <a:t>約珥的預言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“</a:t>
            </a:r>
            <a:r>
              <a:rPr lang="zh-TW" altLang="en-US" b="1" dirty="0" smtClean="0"/>
              <a:t> 神說</a:t>
            </a:r>
            <a:r>
              <a:rPr lang="en-US" altLang="zh-TW" b="1" dirty="0" smtClean="0"/>
              <a:t>,</a:t>
            </a:r>
            <a:r>
              <a:rPr lang="zh-TW" altLang="en-US" b="1" dirty="0" smtClean="0"/>
              <a:t>在末後的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日子，我要將我的靈澆灌凡有血氣的</a:t>
            </a:r>
            <a:r>
              <a:rPr lang="en-US" altLang="zh-TW" b="1" dirty="0" smtClean="0"/>
              <a:t>”</a:t>
            </a:r>
            <a:r>
              <a:rPr lang="zh-TW" altLang="en-US" b="1" dirty="0" smtClean="0"/>
              <a:t>。  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以此證明 神已開始成就這應許，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並揭開了 </a:t>
            </a:r>
            <a:r>
              <a:rPr lang="en-US" altLang="zh-TW" b="1" dirty="0" smtClean="0"/>
              <a:t>“</a:t>
            </a:r>
            <a:r>
              <a:rPr lang="zh-TW" altLang="en-US" b="1" dirty="0" smtClean="0"/>
              <a:t>聖靈時代</a:t>
            </a:r>
            <a:r>
              <a:rPr lang="en-US" altLang="zh-TW" b="1" dirty="0" smtClean="0"/>
              <a:t>”</a:t>
            </a:r>
            <a:r>
              <a:rPr lang="zh-TW" altLang="en-US" b="1" dirty="0" smtClean="0"/>
              <a:t>的序幕</a:t>
            </a:r>
            <a:r>
              <a:rPr lang="en-US" altLang="zh-TW" b="1" dirty="0" smtClean="0"/>
              <a:t>!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b)</a:t>
            </a:r>
            <a:r>
              <a:rPr lang="zh-TW" altLang="en-US" b="1" dirty="0" smtClean="0"/>
              <a:t>宣告</a:t>
            </a:r>
            <a:r>
              <a:rPr lang="en-US" altLang="zh-TW" b="1" dirty="0" smtClean="0"/>
              <a:t>“</a:t>
            </a:r>
            <a:r>
              <a:rPr lang="zh-TW" altLang="en-US" b="1" dirty="0" smtClean="0"/>
              <a:t>那時，凡求告主名的都必得救</a:t>
            </a:r>
            <a:r>
              <a:rPr lang="en-US" altLang="zh-TW" b="1" dirty="0" smtClean="0"/>
              <a:t>!”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409225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 design template">
  <a:themeElements>
    <a:clrScheme name="Office Theme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 Theme">
      <a:majorFont>
        <a:latin typeface="Times New Roman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design template</Template>
  <TotalTime>2413</TotalTime>
  <Words>1066</Words>
  <Application>Microsoft Office PowerPoint</Application>
  <PresentationFormat>如螢幕大小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Global design template</vt:lpstr>
      <vt:lpstr>作耶穌的見證 …                     直到地極 ! </vt:lpstr>
      <vt:lpstr>投影片 2</vt:lpstr>
      <vt:lpstr>彼得說: </vt:lpstr>
      <vt:lpstr>一. 五旬節 聖靈降臨 充滿門徒</vt:lpstr>
      <vt:lpstr>投影片 5</vt:lpstr>
      <vt:lpstr>這些虔誠的猶太人及外族人是     甚麼人? 他們從哪裡來到耶路撒冷?</vt:lpstr>
      <vt:lpstr>投影片 7</vt:lpstr>
      <vt:lpstr>他們來自當時的                           歐，亞，非 三大洲 ! </vt:lpstr>
      <vt:lpstr>二. 彼得和使徒 宣講耶穌復活 </vt:lpstr>
      <vt:lpstr>投影片 10</vt:lpstr>
      <vt:lpstr>投影片 11</vt:lpstr>
      <vt:lpstr>投影片 12</vt:lpstr>
      <vt:lpstr>耶穌復活後和門徒作了甚麼 ?</vt:lpstr>
      <vt:lpstr>路加福音 24:44-46</vt:lpstr>
      <vt:lpstr>路加福音 24:47-49</vt:lpstr>
      <vt:lpstr>三. 門徒委身  教會誕生</vt:lpstr>
      <vt:lpstr>投影片 17</vt:lpstr>
      <vt:lpstr>默想與應用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user</cp:lastModifiedBy>
  <cp:revision>45</cp:revision>
  <cp:lastPrinted>2012-10-13T22:53:35Z</cp:lastPrinted>
  <dcterms:created xsi:type="dcterms:W3CDTF">2012-10-04T20:30:03Z</dcterms:created>
  <dcterms:modified xsi:type="dcterms:W3CDTF">2012-10-14T04:10:36Z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TC010690261033</vt:lpwstr>
  </property>
</Properties>
</file>