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handoutMasterIdLst>
    <p:handoutMasterId r:id="rId25"/>
  </p:handoutMasterIdLst>
  <p:sldIdLst>
    <p:sldId id="256" r:id="rId2"/>
    <p:sldId id="315" r:id="rId3"/>
    <p:sldId id="320" r:id="rId4"/>
    <p:sldId id="308" r:id="rId5"/>
    <p:sldId id="296" r:id="rId6"/>
    <p:sldId id="307" r:id="rId7"/>
    <p:sldId id="306" r:id="rId8"/>
    <p:sldId id="305" r:id="rId9"/>
    <p:sldId id="304" r:id="rId10"/>
    <p:sldId id="302" r:id="rId11"/>
    <p:sldId id="303" r:id="rId12"/>
    <p:sldId id="300" r:id="rId13"/>
    <p:sldId id="301" r:id="rId14"/>
    <p:sldId id="297" r:id="rId15"/>
    <p:sldId id="299" r:id="rId16"/>
    <p:sldId id="309" r:id="rId17"/>
    <p:sldId id="314" r:id="rId18"/>
    <p:sldId id="313" r:id="rId19"/>
    <p:sldId id="312" r:id="rId20"/>
    <p:sldId id="311" r:id="rId21"/>
    <p:sldId id="310" r:id="rId22"/>
    <p:sldId id="317" r:id="rId23"/>
    <p:sldId id="31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60"/>
  </p:normalViewPr>
  <p:slideViewPr>
    <p:cSldViewPr>
      <p:cViewPr>
        <p:scale>
          <a:sx n="75" d="100"/>
          <a:sy n="75" d="100"/>
        </p:scale>
        <p:origin x="-2816" y="-8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7F076-4CD0-5742-96E8-9A52622DE85E}" type="datetimeFigureOut">
              <a:rPr lang="en-US" smtClean="0"/>
              <a:t>12/15/12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A491B-FD95-AA47-B0A9-CFFF2A8F1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64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6238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7E42E6-976B-4DA5-B191-40FCFB2F1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D3B4F-0CCA-49F7-BD2A-0B9FF59C6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62939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15244-D194-4113-8DFD-DD882FD008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95974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82E1D-1204-4CCA-851A-11560287C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5089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B889-CA16-4ED7-B6D4-EC7A7406F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52182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9CDC1-DC5E-4A1C-85D9-1A1CD56B2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78842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2A43-0173-4B1B-992B-3D180A4D1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16050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2252B-E9C7-4017-96BD-B82F089927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5162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D1292-7B64-45DD-88A3-9839AE4EF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74898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B422-D686-4531-81A2-F56BCD775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825"/>
      </p:ext>
    </p:extLst>
  </p:cSld>
  <p:clrMapOvr>
    <a:masterClrMapping/>
  </p:clrMapOvr>
  <p:transition xmlns:p14="http://schemas.microsoft.com/office/powerpoint/2010/main"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CF99E-28A3-4A38-88FE-BF7F72184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58959"/>
      </p:ext>
    </p:extLst>
  </p:cSld>
  <p:clrMapOvr>
    <a:masterClrMapping/>
  </p:clrMapOvr>
  <p:transition xmlns:p14="http://schemas.microsoft.com/office/powerpoint/2010/main"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A569F1A8-6132-424B-A642-EB5C9338AB9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2689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 spd="slow">
    <p:plus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0"/>
            <a:ext cx="6934200" cy="2362200"/>
          </a:xfrm>
        </p:spPr>
        <p:txBody>
          <a:bodyPr/>
          <a:lstStyle/>
          <a:p>
            <a:pPr algn="ctr"/>
            <a:r>
              <a:rPr lang="zh-TW" altLang="en-US" sz="6000" b="1" dirty="0" smtClean="0"/>
              <a:t>作</a:t>
            </a:r>
            <a:r>
              <a:rPr lang="zh-TW" altLang="en-US" sz="5400" b="1" dirty="0" smtClean="0"/>
              <a:t>耶穌的見證 </a:t>
            </a:r>
            <a:r>
              <a:rPr lang="en-US" altLang="zh-TW" sz="5400" b="1" dirty="0" smtClean="0"/>
              <a:t>… </a:t>
            </a:r>
            <a:br>
              <a:rPr lang="en-US" altLang="zh-TW" sz="5400" b="1" dirty="0" smtClean="0"/>
            </a:br>
            <a:r>
              <a:rPr lang="zh-TW" altLang="en-US" sz="5400" b="1" dirty="0"/>
              <a:t> </a:t>
            </a:r>
            <a:r>
              <a:rPr lang="zh-TW" altLang="en-US" sz="5400" b="1" dirty="0" smtClean="0"/>
              <a:t>            </a:t>
            </a:r>
            <a:r>
              <a:rPr lang="en-US" altLang="zh-TW" sz="5400" b="1"/>
              <a:t> </a:t>
            </a:r>
            <a:r>
              <a:rPr lang="zh-TW" altLang="en-US" sz="5400" b="1" smtClean="0"/>
              <a:t>到地</a:t>
            </a:r>
            <a:r>
              <a:rPr lang="zh-TW" altLang="en-US" sz="5400" b="1" dirty="0" smtClean="0"/>
              <a:t>極 </a:t>
            </a:r>
            <a:r>
              <a:rPr lang="en-US" altLang="zh-TW" sz="5400" b="1" dirty="0" smtClean="0"/>
              <a:t>!</a:t>
            </a:r>
            <a:r>
              <a:rPr lang="zh-TW" altLang="en-US" sz="5400" b="1" dirty="0" smtClean="0"/>
              <a:t>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255697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smtClean="0"/>
              <a:t>2. </a:t>
            </a:r>
            <a:r>
              <a:rPr lang="zh-TW" altLang="en-US" b="1" dirty="0" smtClean="0"/>
              <a:t>彼</a:t>
            </a:r>
            <a:r>
              <a:rPr lang="zh-TW" altLang="en-US" b="1" dirty="0"/>
              <a:t>得見異</a:t>
            </a:r>
            <a:r>
              <a:rPr lang="zh-TW" altLang="en-US" b="1" dirty="0" smtClean="0"/>
              <a:t>象 往哥尼流家傳道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徒</a:t>
            </a:r>
            <a:r>
              <a:rPr lang="en-US" altLang="zh-TW" sz="2400" b="1" dirty="0" smtClean="0"/>
              <a:t>10:9-33)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第</a:t>
            </a:r>
            <a:r>
              <a:rPr lang="zh-TW" altLang="en-US" b="1" dirty="0"/>
              <a:t>二天，大約正午，他們走近那座城的時候，</a:t>
            </a:r>
            <a:r>
              <a:rPr lang="zh-TW" altLang="en-US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彼得上了房頂去禱告</a:t>
            </a:r>
            <a:r>
              <a:rPr lang="zh-TW" altLang="en-US" b="1" i="1" u="sng" dirty="0" smtClean="0">
                <a:solidFill>
                  <a:schemeClr val="tx2"/>
                </a:solidFill>
              </a:rPr>
              <a:t>。</a:t>
            </a:r>
            <a:r>
              <a:rPr lang="zh-TW" altLang="en-US" b="1" dirty="0" smtClean="0"/>
              <a:t>那</a:t>
            </a:r>
            <a:r>
              <a:rPr lang="zh-TW" altLang="en-US" b="1" dirty="0"/>
              <a:t>家人正在預備飯的時候，彼得覺得餓了，很想吃飯。這時候他魂遊象外</a:t>
            </a:r>
            <a:r>
              <a:rPr lang="zh-TW" altLang="en-US" b="1" dirty="0" smtClean="0"/>
              <a:t>，看</a:t>
            </a:r>
            <a:r>
              <a:rPr lang="zh-TW" altLang="en-US" b="1" dirty="0"/>
              <a:t>見天開了，有一件東西，好像一塊大布，綁著四角，降在地上</a:t>
            </a:r>
            <a:r>
              <a:rPr lang="zh-TW" altLang="en-US" b="1" dirty="0" smtClean="0"/>
              <a:t>。裡</a:t>
            </a:r>
            <a:r>
              <a:rPr lang="zh-TW" altLang="en-US" b="1" dirty="0"/>
              <a:t>面有地上的各樣四足牲畜，還有昆蟲和天空的飛鳥。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88815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有</a:t>
            </a:r>
            <a:r>
              <a:rPr lang="zh-TW" altLang="en-US" b="1" dirty="0"/>
              <a:t>聲音對他說：“彼得，起來，宰了吃！”</a:t>
            </a:r>
          </a:p>
          <a:p>
            <a:pPr marL="0" indent="0">
              <a:buNone/>
            </a:pP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彼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得說：“主啊，千萬不可！我從來不吃俗物和不潔的東西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 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第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二次又有聲音對他說：“　神所潔淨的，你不可當作俗物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 </a:t>
            </a:r>
            <a:r>
              <a:rPr lang="zh-TW" altLang="en-US" b="1" dirty="0" smtClean="0"/>
              <a:t>這</a:t>
            </a:r>
            <a:r>
              <a:rPr lang="zh-TW" altLang="en-US" b="1" dirty="0"/>
              <a:t>樣一連三次，那件東西就立刻收回天上去了。彼得猶豫不定，不明白所看見的異象是</a:t>
            </a:r>
            <a:r>
              <a:rPr lang="zh-TW" altLang="en-US" b="1" dirty="0" smtClean="0"/>
              <a:t>甚麼</a:t>
            </a:r>
            <a:r>
              <a:rPr lang="zh-TW" altLang="en-US" b="1" dirty="0"/>
              <a:t>意思，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15250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恰</a:t>
            </a:r>
            <a:r>
              <a:rPr lang="zh-TW" altLang="en-US" b="1" dirty="0"/>
              <a:t>好哥尼流派來的人，找到西門的家，站在門口</a:t>
            </a:r>
            <a:r>
              <a:rPr lang="zh-TW" altLang="en-US" b="1" dirty="0" smtClean="0"/>
              <a:t>，大</a:t>
            </a:r>
            <a:r>
              <a:rPr lang="zh-TW" altLang="en-US" b="1" dirty="0"/>
              <a:t>聲問：“有沒有一個名叫彼得的西門在這裡作客</a:t>
            </a:r>
            <a:r>
              <a:rPr lang="zh-TW" altLang="en-US" b="1" dirty="0" smtClean="0"/>
              <a:t>？”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彼</a:t>
            </a:r>
            <a:r>
              <a:rPr lang="zh-TW" altLang="en-US" b="1" dirty="0"/>
              <a:t>得還在思量那異象，</a:t>
            </a:r>
            <a:r>
              <a:rPr lang="zh-TW" altLang="en-US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聖靈對他說：“你看，有三個人來找你</a:t>
            </a:r>
            <a:r>
              <a:rPr lang="zh-TW" altLang="en-US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！起</a:t>
            </a:r>
            <a:r>
              <a:rPr lang="zh-TW" altLang="en-US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來，下去吧，跟他們一起去，不要疑惑，因為是我差他們來的。”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23474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於</a:t>
            </a:r>
            <a:r>
              <a:rPr lang="zh-TW" altLang="en-US" b="1" dirty="0"/>
              <a:t>是彼得下樓到他們那裡，說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“</a:t>
            </a:r>
            <a:r>
              <a:rPr lang="zh-TW" altLang="en-US" b="1" dirty="0"/>
              <a:t>看，我就是你們所要找的人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你</a:t>
            </a:r>
            <a:r>
              <a:rPr lang="zh-TW" altLang="en-US" b="1" dirty="0"/>
              <a:t>們是為甚麼來的</a:t>
            </a:r>
            <a:r>
              <a:rPr lang="zh-TW" altLang="en-US" b="1" dirty="0" smtClean="0"/>
              <a:t>？” 他</a:t>
            </a:r>
            <a:r>
              <a:rPr lang="zh-TW" altLang="en-US" b="1" dirty="0"/>
              <a:t>們說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  “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百夫長哥尼流是個義人，敬畏　神，全猶太族都稱讚他。他得到一位聖天使的指示，請你到他家裡，要聽你的話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 </a:t>
            </a:r>
            <a:r>
              <a:rPr lang="zh-TW" altLang="en-US" b="1" dirty="0" smtClean="0"/>
              <a:t>彼</a:t>
            </a:r>
            <a:r>
              <a:rPr lang="zh-TW" altLang="en-US" b="1" dirty="0"/>
              <a:t>得就請他們進去，留他們住下</a:t>
            </a:r>
            <a:r>
              <a:rPr lang="zh-TW" altLang="en-US" b="1" dirty="0" smtClean="0"/>
              <a:t>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378030004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57688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第</a:t>
            </a:r>
            <a:r>
              <a:rPr lang="zh-TW" altLang="en-US" b="1" dirty="0"/>
              <a:t>二天，彼得動身跟他們一同去，另有約帕的幾位弟兄同行。 </a:t>
            </a:r>
            <a:r>
              <a:rPr lang="zh-TW" altLang="en-US" b="1" dirty="0" smtClean="0"/>
              <a:t>第</a:t>
            </a:r>
            <a:r>
              <a:rPr lang="zh-TW" altLang="en-US" b="1" dirty="0"/>
              <a:t>三天，他們到了該撒利亞。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哥尼流已經招聚了自己的親戚好友在恭候他們。</a:t>
            </a:r>
          </a:p>
          <a:p>
            <a:pPr marL="0" indent="0">
              <a:buNone/>
            </a:pPr>
            <a:r>
              <a:rPr lang="zh-TW" altLang="en-US" b="1" dirty="0" smtClean="0"/>
              <a:t>彼</a:t>
            </a:r>
            <a:r>
              <a:rPr lang="zh-TW" altLang="en-US" b="1" dirty="0"/>
              <a:t>得一進去，哥尼流就迎接他，俯伏在他腳前叩拜</a:t>
            </a:r>
            <a:r>
              <a:rPr lang="zh-TW" altLang="en-US" b="1" dirty="0" smtClean="0"/>
              <a:t>。</a:t>
            </a:r>
            <a:r>
              <a:rPr lang="zh-TW" altLang="en-US" b="1" dirty="0"/>
              <a:t> </a:t>
            </a:r>
            <a:r>
              <a:rPr lang="zh-TW" altLang="en-US" b="1" dirty="0" smtClean="0"/>
              <a:t>    彼</a:t>
            </a:r>
            <a:r>
              <a:rPr lang="zh-TW" altLang="en-US" b="1" dirty="0"/>
              <a:t>得扶起他，說：“起來，我也是人。”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79624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彼</a:t>
            </a:r>
            <a:r>
              <a:rPr lang="zh-TW" altLang="en-US" b="1" dirty="0"/>
              <a:t>得和他說了話，就進去，看見許多人聚集在那裡</a:t>
            </a:r>
            <a:r>
              <a:rPr lang="zh-TW" altLang="en-US" b="1" dirty="0" smtClean="0"/>
              <a:t>，就</a:t>
            </a:r>
            <a:r>
              <a:rPr lang="zh-TW" altLang="en-US" b="1" dirty="0"/>
              <a:t>對他們說：“你們知道，猶太人本來是不准和外國人接近來往的，但　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神已經指示了我，不可把任何人當作凡俗或不潔的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。所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以我一被邀請，就毫不推辭地來了</a:t>
            </a:r>
            <a:r>
              <a:rPr lang="zh-TW" altLang="en-US" b="1" dirty="0"/>
              <a:t>。現在請問：你們請我來是為甚麼事？”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4229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10088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哥</a:t>
            </a:r>
            <a:r>
              <a:rPr lang="zh-TW" altLang="en-US" b="1" dirty="0"/>
              <a:t>尼流說：“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四天以前下午三點鐘，我在家裡禱告的時候，</a:t>
            </a:r>
            <a:r>
              <a:rPr lang="zh-TW" altLang="en-US" b="1" dirty="0"/>
              <a:t>忽然有一位身穿光明衣服的人，站在我面前</a:t>
            </a:r>
            <a:r>
              <a:rPr lang="zh-TW" altLang="en-US" b="1" dirty="0" smtClean="0"/>
              <a:t>，說</a:t>
            </a:r>
            <a:r>
              <a:rPr lang="zh-TW" altLang="en-US" b="1" dirty="0"/>
              <a:t>：‘哥尼流，你的禱告已蒙垂聽，你的善行在　神面前已蒙記念</a:t>
            </a:r>
            <a:r>
              <a:rPr lang="zh-TW" altLang="en-US" b="1" dirty="0" smtClean="0"/>
              <a:t>。你</a:t>
            </a:r>
            <a:r>
              <a:rPr lang="zh-TW" altLang="en-US" b="1" dirty="0"/>
              <a:t>要派人到約帕去，請那個名叫彼得的西門來。他在海邊一個製皮工人西門的家作客</a:t>
            </a:r>
            <a:r>
              <a:rPr lang="zh-TW" altLang="en-US" b="1" dirty="0" smtClean="0"/>
              <a:t>。’所</a:t>
            </a:r>
            <a:r>
              <a:rPr lang="zh-TW" altLang="en-US" b="1" dirty="0"/>
              <a:t>以我立刻派人去請你，現在你來了，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好極了！</a:t>
            </a:r>
            <a:r>
              <a:rPr lang="zh-TW" altLang="en-US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我們都在　神面前，要聽主吩咐你的一切話。”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82387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彼得向外族人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宣講耶穌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TW" altLang="en-US" b="1" dirty="0" smtClean="0"/>
              <a:t>神</a:t>
            </a:r>
            <a:r>
              <a:rPr lang="zh-TW" altLang="en-US" b="1" dirty="0"/>
              <a:t>不偏待</a:t>
            </a:r>
            <a:r>
              <a:rPr lang="zh-TW" altLang="en-US" b="1" dirty="0" smtClean="0"/>
              <a:t>人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彼</a:t>
            </a:r>
            <a:r>
              <a:rPr lang="zh-TW" altLang="en-US" b="1" dirty="0"/>
              <a:t>得就開口說：“我實在看出　神是不偏待人的</a:t>
            </a:r>
            <a:r>
              <a:rPr lang="zh-TW" altLang="en-US" b="1" dirty="0" smtClean="0"/>
              <a:t>。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來在各民族中，凡敬畏他而行義的，都蒙他悅納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TW" altLang="en-US" b="1" dirty="0" smtClean="0"/>
              <a:t>神</a:t>
            </a:r>
            <a:r>
              <a:rPr lang="zh-TW" altLang="en-US" b="1" dirty="0"/>
              <a:t>藉著耶穌基督（他是萬有的主）傳和平的福音，把這道傳給以色列人。</a:t>
            </a:r>
            <a:r>
              <a:rPr lang="zh-TW" alt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你們知道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：在約翰傳講洗禮之後，這道從加利利傳遍了猶太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zh-TW" alt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80091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29088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/>
              <a:t>2. </a:t>
            </a:r>
            <a:r>
              <a:rPr lang="zh-TW" altLang="en-US" b="1" dirty="0" smtClean="0"/>
              <a:t>耶穌行善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趕鬼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受害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復活</a:t>
            </a:r>
            <a:r>
              <a:rPr lang="zh-TW" altLang="en-US" b="1" dirty="0"/>
              <a:t>並且</a:t>
            </a:r>
            <a:r>
              <a:rPr lang="zh-TW" altLang="en-US" b="1" dirty="0" smtClean="0"/>
              <a:t>顯現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並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且知道　神怎樣用聖靈和能力膏立拿撒勒人耶穌。到各處行善事，醫好所有被魔鬼壓制的人，因為　神與他同在</a:t>
            </a:r>
            <a:r>
              <a:rPr lang="zh-TW" altLang="en-US" b="1" dirty="0" smtClean="0"/>
              <a:t>。我</a:t>
            </a:r>
            <a:r>
              <a:rPr lang="zh-TW" altLang="en-US" b="1" dirty="0"/>
              <a:t>們就是他在猶太人之地和耶路撒冷所行一切事的見證人；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他們竟然把他掛在木頭上，殺了他。神叫他第三天復活，並且使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他顯現</a:t>
            </a:r>
            <a:r>
              <a:rPr lang="zh-TW" altLang="en-US" b="1" dirty="0"/>
              <a:t>，</a:t>
            </a:r>
          </a:p>
          <a:p>
            <a:pPr marL="0" indent="0">
              <a:buNone/>
            </a:pPr>
            <a:endParaRPr lang="zh-TW" alt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1098687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33888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/>
              <a:t>3. </a:t>
            </a:r>
            <a:r>
              <a:rPr lang="zh-TW" altLang="en-US" b="1" dirty="0"/>
              <a:t>承認自己</a:t>
            </a:r>
            <a:r>
              <a:rPr lang="zh-TW" altLang="en-US" b="1" dirty="0" smtClean="0"/>
              <a:t>是被揀選受託付的見證人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是顯現給所有的人看，而是給　神預先揀選的見證人看，就是我們這些在他從死人中復活之後，與他一同吃喝的人。</a:t>
            </a:r>
          </a:p>
          <a:p>
            <a:pPr marL="0" indent="0">
              <a:buNone/>
            </a:pPr>
            <a:r>
              <a:rPr lang="zh-TW" altLang="en-US" b="1" dirty="0" smtClean="0"/>
              <a:t>他</a:t>
            </a:r>
            <a:r>
              <a:rPr lang="zh-TW" altLang="en-US" b="1" dirty="0"/>
              <a:t>吩咐我們向人民傳講，鄭重證明他是　神所立，審判活人死人的主</a:t>
            </a:r>
            <a:r>
              <a:rPr lang="zh-TW" altLang="en-US" b="1" dirty="0" smtClean="0"/>
              <a:t>。所</a:t>
            </a:r>
            <a:r>
              <a:rPr lang="zh-TW" altLang="en-US" b="1" dirty="0"/>
              <a:t>有先知都為他作見證：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所有信他的，都必藉著他的名，罪得赦免。”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25292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使</a:t>
            </a:r>
            <a:r>
              <a:rPr lang="zh-TW" altLang="en-US" b="1" dirty="0"/>
              <a:t>徒行傳 </a:t>
            </a:r>
            <a:r>
              <a:rPr lang="en-US" altLang="zh-TW" b="1" dirty="0"/>
              <a:t>9:32 - 10:48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4400" b="1" i="1" dirty="0"/>
              <a:t>第</a:t>
            </a:r>
            <a:r>
              <a:rPr lang="en-US" altLang="zh-TW" sz="4400" b="1" i="1" dirty="0"/>
              <a:t>9</a:t>
            </a:r>
            <a:r>
              <a:rPr lang="zh-TW" altLang="en-US" sz="4400" b="1" i="1" dirty="0"/>
              <a:t>講  </a:t>
            </a:r>
            <a:endParaRPr lang="en-US" altLang="zh-TW" sz="4400" b="1" i="1" dirty="0" smtClean="0"/>
          </a:p>
          <a:p>
            <a:pPr marL="0" indent="0" algn="ctr">
              <a:buNone/>
            </a:pPr>
            <a:r>
              <a:rPr lang="en-US" altLang="zh-TW" sz="4400" b="1" i="1" dirty="0" smtClean="0"/>
              <a:t>“</a:t>
            </a:r>
            <a:r>
              <a:rPr lang="zh-TW" altLang="en-US" sz="4400" b="1" i="1" dirty="0"/>
              <a:t>福音跨越彼得的限制</a:t>
            </a:r>
            <a:r>
              <a:rPr lang="en-US" altLang="zh-TW" sz="4400" b="1" i="1" dirty="0"/>
              <a:t>!”</a:t>
            </a:r>
            <a:br>
              <a:rPr lang="en-US" altLang="zh-TW" sz="4400" b="1" i="1" dirty="0"/>
            </a:b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285708964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7772400" cy="1143000"/>
          </a:xfrm>
        </p:spPr>
        <p:txBody>
          <a:bodyPr/>
          <a:lstStyle/>
          <a:p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音跨越種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族 聖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靈臨到外族人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彼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得還在說話的時候，聖靈降在所有聽道的人身上</a:t>
            </a:r>
            <a:r>
              <a:rPr lang="zh-TW" altLang="en-US" b="1" dirty="0" smtClean="0"/>
              <a:t>，那</a:t>
            </a:r>
            <a:r>
              <a:rPr lang="zh-TW" altLang="en-US" b="1" dirty="0"/>
              <a:t>些受了割禮、跟彼得一同來的信徒，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因為聖靈的恩賜也澆灌在外族人的身上，</a:t>
            </a:r>
            <a:r>
              <a:rPr lang="zh-TW" altLang="en-US" b="1" dirty="0"/>
              <a:t>都很驚訝</a:t>
            </a:r>
            <a:r>
              <a:rPr lang="zh-TW" altLang="en-US" b="1" dirty="0" smtClean="0"/>
              <a:t>；原</a:t>
            </a:r>
            <a:r>
              <a:rPr lang="zh-TW" altLang="en-US" b="1" dirty="0"/>
              <a:t>來聽見他們講方言，尊　神為大。於是彼得說</a:t>
            </a:r>
            <a:r>
              <a:rPr lang="zh-TW" altLang="en-US" b="1" dirty="0" smtClean="0"/>
              <a:t>：</a:t>
            </a:r>
            <a:r>
              <a:rPr lang="en-US" altLang="zh-TW" b="1" dirty="0"/>
              <a:t>“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這些人既然領受了聖靈，跟我們一樣，誰能禁止他們受水的洗禮呢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r>
              <a:rPr lang="zh-TW" altLang="en-US" b="1" dirty="0" smtClean="0"/>
              <a:t>”  就</a:t>
            </a:r>
            <a:r>
              <a:rPr lang="zh-TW" altLang="en-US" b="1" dirty="0"/>
              <a:t>吩咐他們奉耶穌基督的名受洗。後</a:t>
            </a:r>
            <a:r>
              <a:rPr lang="zh-TW" altLang="en-US" b="1" dirty="0" smtClean="0"/>
              <a:t>來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他</a:t>
            </a:r>
            <a:r>
              <a:rPr lang="zh-TW" altLang="en-US" b="1" dirty="0"/>
              <a:t>們請彼得住</a:t>
            </a:r>
            <a:r>
              <a:rPr lang="zh-TW" altLang="en-US" b="1" dirty="0" smtClean="0"/>
              <a:t>了幾天</a:t>
            </a:r>
            <a:r>
              <a:rPr lang="zh-TW" altLang="en-US" b="1" dirty="0"/>
              <a:t>。</a:t>
            </a:r>
            <a:endParaRPr lang="en-US" altLang="zh-TW" b="1" dirty="0"/>
          </a:p>
          <a:p>
            <a:pPr marL="0" indent="0">
              <a:buNone/>
            </a:pPr>
            <a:endParaRPr lang="zh-TW" alt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58779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音也能超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越你我的限制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 哥尼流及彼得的榜樣</a:t>
            </a:r>
            <a:r>
              <a:rPr lang="en-US" altLang="zh-TW" b="1" dirty="0" smtClean="0"/>
              <a:t>:</a:t>
            </a:r>
          </a:p>
          <a:p>
            <a:pPr marL="514350" indent="-514350">
              <a:buAutoNum type="arabicPeriod"/>
            </a:pPr>
            <a:r>
              <a:rPr lang="zh-TW" altLang="en-US" b="1" dirty="0" smtClean="0"/>
              <a:t>保持親近 神與 神交談的渴望及常態</a:t>
            </a:r>
            <a:endParaRPr lang="en-US" altLang="zh-TW" b="1" dirty="0" smtClean="0"/>
          </a:p>
          <a:p>
            <a:pPr marL="514350" indent="-514350">
              <a:buAutoNum type="arabicPeriod"/>
            </a:pPr>
            <a:r>
              <a:rPr lang="zh-TW" altLang="en-US" b="1" dirty="0"/>
              <a:t>深深體會 神愛世人的</a:t>
            </a:r>
            <a:r>
              <a:rPr lang="zh-TW" altLang="en-US" b="1" dirty="0" smtClean="0"/>
              <a:t>心</a:t>
            </a:r>
            <a:endParaRPr lang="en-US" altLang="zh-TW" b="1" dirty="0" smtClean="0"/>
          </a:p>
          <a:p>
            <a:pPr marL="514350" indent="-514350">
              <a:buAutoNum type="arabicPeriod"/>
            </a:pPr>
            <a:r>
              <a:rPr lang="zh-TW" altLang="en-US" b="1" dirty="0"/>
              <a:t>承認自己是被揀選受託負的見證</a:t>
            </a:r>
            <a:r>
              <a:rPr lang="zh-TW" altLang="en-US" b="1" dirty="0" smtClean="0"/>
              <a:t>人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</a:t>
            </a:r>
            <a:endParaRPr lang="zh-TW" alt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46231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29088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en-US" altLang="zh-TW" b="1" dirty="0" smtClean="0"/>
              <a:t>“</a:t>
            </a:r>
            <a:r>
              <a:rPr lang="zh-TW" altLang="en-US" b="1" dirty="0"/>
              <a:t>惟</a:t>
            </a:r>
            <a:r>
              <a:rPr lang="zh-TW" altLang="en-US" b="1" dirty="0" smtClean="0"/>
              <a:t>有你們是 上帝揀選的百姓，是尊貴的祭司，聖潔的民族，是屬於 上帝自己的。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因此，你們能夠向他人展示 上帝的美善，因為 祂召喚你們脫離黑暗，進入 祂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那奇妙的光明之中</a:t>
            </a:r>
            <a:r>
              <a:rPr lang="en-US" altLang="zh-TW" b="1" dirty="0" smtClean="0"/>
              <a:t>!”</a:t>
            </a:r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                          </a:t>
            </a:r>
            <a:r>
              <a:rPr lang="zh-TW" altLang="en-US" sz="2800" b="1" dirty="0" smtClean="0"/>
              <a:t>彼得前書</a:t>
            </a:r>
            <a:r>
              <a:rPr lang="en-US" altLang="zh-TW" sz="2800" b="1" dirty="0" smtClean="0"/>
              <a:t>2:9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8034214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默想與應用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zh-TW" altLang="en-US" b="1" dirty="0" smtClean="0"/>
              <a:t>回顧使徒行傳</a:t>
            </a:r>
            <a:r>
              <a:rPr lang="en-US" altLang="zh-TW" b="1" dirty="0" smtClean="0"/>
              <a:t>1-10</a:t>
            </a:r>
            <a:r>
              <a:rPr lang="zh-TW" altLang="en-US" b="1" dirty="0" smtClean="0"/>
              <a:t>章，找出福音流傳的軌跡與你想效法的榜樣；並求聖靈顯明在這聖誕節期如何見證基督，與人分享福音</a:t>
            </a:r>
            <a:r>
              <a:rPr lang="en-US" altLang="zh-TW" b="1" dirty="0" smtClean="0"/>
              <a:t>?</a:t>
            </a:r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zh-TW" altLang="en-US" b="1" dirty="0" smtClean="0"/>
              <a:t>回顧</a:t>
            </a:r>
            <a:r>
              <a:rPr lang="en-US" altLang="zh-TW" b="1" dirty="0" smtClean="0"/>
              <a:t>2012</a:t>
            </a:r>
            <a:r>
              <a:rPr lang="zh-TW" altLang="en-US" b="1" dirty="0" smtClean="0"/>
              <a:t>年神的引領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保守與供應，向 神獻上 </a:t>
            </a:r>
            <a:r>
              <a:rPr lang="zh-TW" altLang="en-US" b="1" dirty="0"/>
              <a:t>祂</a:t>
            </a:r>
            <a:r>
              <a:rPr lang="zh-TW" altLang="en-US" b="1" dirty="0" smtClean="0"/>
              <a:t>配得的感謝，讚美與敬拜</a:t>
            </a:r>
            <a:r>
              <a:rPr lang="en-US" altLang="zh-TW" b="1" dirty="0" smtClean="0"/>
              <a:t>!</a:t>
            </a:r>
          </a:p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zh-TW" altLang="en-US" b="1" dirty="0" smtClean="0"/>
              <a:t>善用歲末年終這兩週，花時間親近神，尋求主面，和 神一同規劃新年度的靈修計劃，踏實地與 神同行</a:t>
            </a:r>
            <a:r>
              <a:rPr lang="en-US" altLang="zh-TW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5730566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"/>
            <a:ext cx="7848600" cy="6019800"/>
          </a:xfrm>
        </p:spPr>
      </p:pic>
    </p:spTree>
    <p:extLst>
      <p:ext uri="{BB962C8B-B14F-4D97-AF65-F5344CB8AC3E}">
        <p14:creationId xmlns:p14="http://schemas.microsoft.com/office/powerpoint/2010/main" val="369451787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彼得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周遊猶太施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行神蹟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/>
              <a:t>1</a:t>
            </a:r>
            <a:r>
              <a:rPr lang="en-US" altLang="zh-TW" b="1" dirty="0" smtClean="0"/>
              <a:t>. </a:t>
            </a:r>
            <a:r>
              <a:rPr lang="zh-TW" altLang="en-US" b="1" dirty="0" smtClean="0"/>
              <a:t>彼</a:t>
            </a:r>
            <a:r>
              <a:rPr lang="zh-TW" altLang="en-US" b="1" dirty="0"/>
              <a:t>得醫好以尼雅</a:t>
            </a:r>
            <a:r>
              <a:rPr lang="en-US" altLang="zh-TW" b="1" dirty="0"/>
              <a:t> 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徒</a:t>
            </a:r>
            <a:r>
              <a:rPr lang="en-US" altLang="zh-TW" sz="2400" b="1" dirty="0"/>
              <a:t>9:32-35)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b="1" dirty="0"/>
              <a:t>彼得周遊各地的時候，也到了住在呂大的聖徒那裡。他遇見一個人，名叫以尼雅，害了癱瘓病，在床上躺臥了八年。</a:t>
            </a:r>
          </a:p>
          <a:p>
            <a:pPr marL="0" indent="0">
              <a:buNone/>
            </a:pPr>
            <a:r>
              <a:rPr lang="zh-TW" altLang="en-US" b="1" dirty="0"/>
              <a:t>彼得對他</a:t>
            </a:r>
            <a:r>
              <a:rPr lang="zh-TW" altLang="en-US" b="1" dirty="0" smtClean="0"/>
              <a:t>說</a:t>
            </a:r>
            <a:r>
              <a:rPr lang="zh-TW" altLang="en-US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：“以尼雅，耶穌基督醫好你了！起來，收好你的褥子！”</a:t>
            </a:r>
            <a:r>
              <a:rPr lang="zh-TW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他就立刻起來。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所有住在呂大和沙崙的人，看見了他就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歸向主。</a:t>
            </a:r>
          </a:p>
        </p:txBody>
      </p:sp>
    </p:spTree>
    <p:extLst>
      <p:ext uri="{BB962C8B-B14F-4D97-AF65-F5344CB8AC3E}">
        <p14:creationId xmlns:p14="http://schemas.microsoft.com/office/powerpoint/2010/main" val="1599619328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smtClean="0"/>
              <a:t>2. </a:t>
            </a:r>
            <a:r>
              <a:rPr lang="zh-TW" altLang="en-US" b="1" dirty="0" smtClean="0"/>
              <a:t>彼</a:t>
            </a:r>
            <a:r>
              <a:rPr lang="zh-TW" altLang="en-US" b="1" dirty="0"/>
              <a:t>得使多加復</a:t>
            </a:r>
            <a:r>
              <a:rPr lang="zh-TW" altLang="en-US" b="1" dirty="0" smtClean="0"/>
              <a:t>活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徒</a:t>
            </a:r>
            <a:r>
              <a:rPr lang="en-US" altLang="zh-TW" sz="2400" b="1" dirty="0" smtClean="0"/>
              <a:t>9:36-43)</a:t>
            </a:r>
            <a:endParaRPr lang="en-US" altLang="zh-TW" sz="2400" b="1" dirty="0"/>
          </a:p>
          <a:p>
            <a:pPr marL="0" indent="0">
              <a:buNone/>
            </a:pPr>
            <a:r>
              <a:rPr lang="zh-TW" altLang="en-US" b="1" dirty="0" smtClean="0"/>
              <a:t>在</a:t>
            </a:r>
            <a:r>
              <a:rPr lang="zh-TW" altLang="en-US" b="1" dirty="0"/>
              <a:t>約帕有一個女門徒，名叫戴比莎，希臘話叫多加；她為人樂善好施</a:t>
            </a:r>
            <a:r>
              <a:rPr lang="zh-TW" altLang="en-US" b="1" dirty="0" smtClean="0"/>
              <a:t>。那</a:t>
            </a:r>
            <a:r>
              <a:rPr lang="zh-TW" altLang="en-US" b="1" dirty="0"/>
              <a:t>時，她因病死了；有人把她洗淨了，停放在樓上</a:t>
            </a:r>
            <a:r>
              <a:rPr lang="zh-TW" altLang="en-US" b="1" dirty="0" smtClean="0"/>
              <a:t>。呂</a:t>
            </a:r>
            <a:r>
              <a:rPr lang="zh-TW" altLang="en-US" b="1" dirty="0"/>
              <a:t>大靠近約帕，門徒聽說彼得在那邊，就派兩個人去求他，說：“請到我們那邊去，不要耽延！”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65382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彼</a:t>
            </a:r>
            <a:r>
              <a:rPr lang="zh-TW" altLang="en-US" b="1" dirty="0"/>
              <a:t>得就動身，跟他們一同去。到了之後，他們領他上樓。所有寡婦站在彼得旁邊哭，把多加和她們在一起的時候所做的內衣外衣拿給他看</a:t>
            </a:r>
            <a:r>
              <a:rPr lang="zh-TW" altLang="en-US" b="1" dirty="0" smtClean="0"/>
              <a:t>。彼</a:t>
            </a:r>
            <a:r>
              <a:rPr lang="zh-TW" altLang="en-US" b="1" dirty="0"/>
              <a:t>得叫大家出去之後，就跪下來禱告，然後轉過身來對著屍體說：“戴比莎，起來！”她就睜開眼睛，一看見彼得，就坐了起來。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0245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彼</a:t>
            </a:r>
            <a:r>
              <a:rPr lang="zh-TW" altLang="en-US" b="1" dirty="0"/>
              <a:t>得伸手扶她起來，叫聖徒們和寡婦都進來，把多加活活地交給他們</a:t>
            </a:r>
            <a:r>
              <a:rPr lang="zh-TW" altLang="en-US" b="1" dirty="0" smtClean="0"/>
              <a:t>。</a:t>
            </a:r>
            <a:r>
              <a:rPr lang="zh-TW" altLang="en-US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</a:t>
            </a:r>
            <a:r>
              <a:rPr lang="zh-TW" altLang="en-US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事傳遍了約帕，就有很多人信了主</a:t>
            </a:r>
            <a:r>
              <a:rPr lang="zh-TW" altLang="en-US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TW" altLang="en-US" b="1" i="1" dirty="0" smtClean="0"/>
              <a:t>此</a:t>
            </a:r>
            <a:r>
              <a:rPr lang="zh-TW" altLang="en-US" b="1" i="1" dirty="0"/>
              <a:t>後，彼得在約帕一個製皮工人西門的家裡住了許多日子。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10354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福音超越種族界線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576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TW" altLang="en-US" b="1" dirty="0" smtClean="0"/>
              <a:t>哥</a:t>
            </a:r>
            <a:r>
              <a:rPr lang="zh-TW" altLang="en-US" b="1" dirty="0"/>
              <a:t>尼流蒙主</a:t>
            </a:r>
            <a:r>
              <a:rPr lang="zh-TW" altLang="en-US" b="1" dirty="0" smtClean="0"/>
              <a:t>指示去找彼得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徒</a:t>
            </a:r>
            <a:r>
              <a:rPr lang="en-US" altLang="zh-TW" sz="2400" b="1" dirty="0" smtClean="0"/>
              <a:t>10:1-8)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在</a:t>
            </a:r>
            <a:r>
              <a:rPr lang="zh-TW" altLang="en-US" b="1" dirty="0"/>
              <a:t>該撒利亞有一個人，名叫哥尼流，是意大利營的百夫長</a:t>
            </a:r>
            <a:r>
              <a:rPr lang="zh-TW" altLang="en-US" b="1" dirty="0" smtClean="0"/>
              <a:t>。</a:t>
            </a:r>
            <a:r>
              <a:rPr lang="zh-TW" altLang="en-US" b="1" dirty="0"/>
              <a:t> 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是一個虔誠的人，他和全家都敬畏　神，對人民行過許多善事，常常向　神禱告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b="1" dirty="0" smtClean="0"/>
              <a:t>有</a:t>
            </a:r>
            <a:r>
              <a:rPr lang="zh-TW" altLang="en-US" b="1" dirty="0"/>
              <a:t>一天，大約下午三點鐘，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他在異象中，清清楚楚看見　神的一位天使來到他那裡，對他說：“哥尼流！”</a:t>
            </a:r>
          </a:p>
        </p:txBody>
      </p:sp>
    </p:spTree>
    <p:extLst>
      <p:ext uri="{BB962C8B-B14F-4D97-AF65-F5344CB8AC3E}">
        <p14:creationId xmlns:p14="http://schemas.microsoft.com/office/powerpoint/2010/main" val="803133639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86288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他</a:t>
            </a:r>
            <a:r>
              <a:rPr lang="zh-TW" altLang="en-US" b="1" dirty="0"/>
              <a:t>定睛一看，害怕起來，說：“主啊，甚麼事？”天使說：“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你的禱告和善行，已經達到　神面前，蒙他記念了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現</a:t>
            </a:r>
            <a:r>
              <a:rPr lang="zh-TW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在你要派人到約帕去，請那個名叫彼得的西門來</a:t>
            </a:r>
            <a:r>
              <a:rPr lang="zh-TW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TW" altLang="en-US" b="1" dirty="0" smtClean="0"/>
              <a:t>他</a:t>
            </a:r>
            <a:r>
              <a:rPr lang="zh-TW" altLang="en-US" b="1" dirty="0"/>
              <a:t>在一個製皮工人西門的家裡作客，房子就在海邊</a:t>
            </a:r>
            <a:r>
              <a:rPr lang="zh-TW" altLang="en-US" b="1" dirty="0" smtClean="0"/>
              <a:t>。” </a:t>
            </a:r>
            <a:r>
              <a:rPr lang="zh-TW" altLang="en-US" b="1" dirty="0"/>
              <a:t> </a:t>
            </a:r>
            <a:r>
              <a:rPr lang="zh-TW" altLang="en-US" b="1" dirty="0" smtClean="0"/>
              <a:t>和</a:t>
            </a:r>
            <a:r>
              <a:rPr lang="zh-TW" altLang="en-US" b="1" dirty="0"/>
              <a:t>他說話的天使走了之後，他就叫了兩個家僕和侍候他的一個虔誠的士兵來</a:t>
            </a:r>
            <a:r>
              <a:rPr lang="zh-TW" altLang="en-US" b="1" dirty="0" smtClean="0"/>
              <a:t>，把</a:t>
            </a:r>
            <a:r>
              <a:rPr lang="zh-TW" altLang="en-US" b="1" dirty="0"/>
              <a:t>一切事向他們講明，然後派他們到約帕去。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5768"/>
      </p:ext>
    </p:extLst>
  </p:cSld>
  <p:clrMapOvr>
    <a:masterClrMapping/>
  </p:clrMapOvr>
  <p:transition xmlns:p14="http://schemas.microsoft.com/office/powerpoint/2010/main" spd="slow">
    <p:plu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design template">
  <a:themeElements>
    <a:clrScheme name="Office Them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 Them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2999</TotalTime>
  <Words>790</Words>
  <Application>Microsoft Macintosh PowerPoint</Application>
  <PresentationFormat>On-screen Show (4:3)</PresentationFormat>
  <Paragraphs>55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Global design template</vt:lpstr>
      <vt:lpstr>作耶穌的見證 …                到地極 ! </vt:lpstr>
      <vt:lpstr>使徒行傳 9:32 - 10:48</vt:lpstr>
      <vt:lpstr>PowerPoint Presentation</vt:lpstr>
      <vt:lpstr>一. 彼得周遊猶太施行神蹟</vt:lpstr>
      <vt:lpstr>PowerPoint Presentation</vt:lpstr>
      <vt:lpstr>PowerPoint Presentation</vt:lpstr>
      <vt:lpstr>PowerPoint Presentation</vt:lpstr>
      <vt:lpstr>二.  福音超越種族界線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三. 彼得向外族人宣講耶穌</vt:lpstr>
      <vt:lpstr>PowerPoint Presentation</vt:lpstr>
      <vt:lpstr>PowerPoint Presentation</vt:lpstr>
      <vt:lpstr>四. 福音跨越種族 聖靈臨到外族人</vt:lpstr>
      <vt:lpstr>五. 福音也能超越你我的限制 !</vt:lpstr>
      <vt:lpstr>PowerPoint Presentation</vt:lpstr>
      <vt:lpstr>默想與應用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Apple Apple</cp:lastModifiedBy>
  <cp:revision>94</cp:revision>
  <cp:lastPrinted>2012-12-15T08:03:12Z</cp:lastPrinted>
  <dcterms:created xsi:type="dcterms:W3CDTF">2012-10-04T20:30:03Z</dcterms:created>
  <dcterms:modified xsi:type="dcterms:W3CDTF">2012-12-15T10:29:26Z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TC010690261033</vt:lpwstr>
  </property>
</Properties>
</file>