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72" r:id="rId3"/>
    <p:sldId id="257" r:id="rId4"/>
    <p:sldId id="258" r:id="rId5"/>
    <p:sldId id="259" r:id="rId6"/>
    <p:sldId id="279" r:id="rId7"/>
    <p:sldId id="280" r:id="rId8"/>
    <p:sldId id="284" r:id="rId9"/>
    <p:sldId id="260" r:id="rId10"/>
    <p:sldId id="261" r:id="rId11"/>
    <p:sldId id="281" r:id="rId12"/>
    <p:sldId id="282" r:id="rId13"/>
    <p:sldId id="283" r:id="rId14"/>
    <p:sldId id="285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3" r:id="rId24"/>
    <p:sldId id="270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5ECC1-6AF2-41BA-B42B-A5431EA23F6D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C4589-E4AD-4967-8880-F9357EE56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8/11/2012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8/11/2012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lus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5344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 </a:t>
            </a:r>
            <a:r>
              <a:rPr lang="en-US" altLang="zh-TW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說</a:t>
            </a:r>
            <a:r>
              <a:rPr lang="en-US" altLang="zh-TW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與 </a:t>
            </a:r>
            <a:r>
              <a:rPr lang="en-US" altLang="zh-TW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</a:t>
            </a:r>
            <a:r>
              <a:rPr lang="en-US" altLang="zh-TW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的天平上</a:t>
            </a:r>
            <a:r>
              <a:rPr lang="en-US" altLang="zh-TW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約翰一書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2:1-29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8153400" cy="19812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我只要</a:t>
            </a:r>
            <a:r>
              <a:rPr lang="zh-TW" altLang="en-US" sz="5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坐著聽</a:t>
            </a:r>
            <a:r>
              <a:rPr lang="zh-TW" alt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呢</a:t>
            </a:r>
            <a:r>
              <a:rPr lang="en-US" altLang="zh-TW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或者要</a:t>
            </a:r>
            <a:r>
              <a:rPr lang="zh-TW" altLang="en-US" sz="5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起來行</a:t>
            </a:r>
            <a:r>
              <a:rPr lang="zh-TW" alt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呢 </a:t>
            </a:r>
            <a:r>
              <a:rPr lang="en-US" altLang="zh-TW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altLang="zh-TW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zh-TW" alt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神的命令</a:t>
            </a:r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zh-TW" alt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就是</a:t>
            </a:r>
            <a:r>
              <a:rPr lang="zh-TW" altLang="en-US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愛</a:t>
            </a:r>
            <a:r>
              <a:rPr lang="zh-TW" alt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</a:t>
            </a:r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5400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凡是</a:t>
            </a:r>
            <a:r>
              <a:rPr lang="zh-TW" altLang="en-US" sz="4800" b="1" u="sng" dirty="0" smtClean="0">
                <a:solidFill>
                  <a:srgbClr val="002060"/>
                </a:solidFill>
              </a:rPr>
              <a:t>說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自己在光明中，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卻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恨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他的弟兄的，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他到現在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還在黑暗裡。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凡是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愛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弟兄的，就是住在光明中，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在光明中他就不會跌倒。</a:t>
            </a:r>
            <a:endParaRPr lang="en-US" altLang="zh-TW" sz="32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凡是</a:t>
            </a:r>
            <a:r>
              <a:rPr lang="zh-TW" altLang="en-US" sz="4800" b="1" u="sng" dirty="0" smtClean="0">
                <a:solidFill>
                  <a:srgbClr val="C00000"/>
                </a:solidFill>
              </a:rPr>
              <a:t>恨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弟兄的，就是在黑暗裡，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也在黑暗裡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行事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。他不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知道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往哪裡去，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黑暗弄瞎了他的眼睛。 </a:t>
            </a:r>
            <a:r>
              <a:rPr lang="en-US" sz="3200" b="1" dirty="0" smtClean="0"/>
              <a:t>(2:9-11)</a:t>
            </a:r>
            <a:endParaRPr lang="en-US" sz="3200" b="1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內容版面配置區 3" descr="download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219200"/>
            <a:ext cx="6400800" cy="4786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內容版面配置區 3" descr="download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19200"/>
            <a:ext cx="6400800" cy="4786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內容版面配置區 3" descr="downloa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19200"/>
            <a:ext cx="6400800" cy="4786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內容版面配置區 3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19200"/>
            <a:ext cx="6400800" cy="4786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孩子們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，我寫信給你們，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你們的罪因著主的名已經得到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赦免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父老們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，我寫信給你們，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你們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認識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太初就存在的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那一位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青年們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，我寫信給你們，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TW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你們已經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勝過那惡者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sz="3200" b="1" dirty="0" smtClean="0"/>
              <a:t>(2:12-13)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孩子們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，我寫信給你們，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 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你們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認識父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父老們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，我寫信給你們，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你們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認識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太初就存在的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那一位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青年們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，我寫信給你們，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你們強壯，　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神的道在你們心裡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                  你們也勝過了那惡者。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sz="3200" b="1" dirty="0" smtClean="0"/>
              <a:t>(2:14)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zh-TW" alt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不要愛世界 </a:t>
            </a:r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5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不要</a:t>
            </a:r>
            <a:r>
              <a:rPr lang="zh-TW" altLang="en-US" sz="4800" b="1" u="sng" dirty="0" smtClean="0"/>
              <a:t>愛</a:t>
            </a:r>
            <a:r>
              <a:rPr lang="zh-TW" altLang="en-US" sz="3200" b="1" u="sng" dirty="0" smtClean="0"/>
              <a:t>世界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和世上的東西。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人若</a:t>
            </a:r>
            <a:r>
              <a:rPr lang="zh-TW" altLang="en-US" sz="5200" b="1" u="sng" dirty="0" smtClean="0"/>
              <a:t>愛</a:t>
            </a:r>
            <a:r>
              <a:rPr lang="zh-TW" altLang="en-US" sz="3200" b="1" u="sng" dirty="0" smtClean="0"/>
              <a:t>世界</a:t>
            </a:r>
            <a:r>
              <a:rPr lang="zh-TW" altLang="en-US" sz="3200" b="1" dirty="0" smtClean="0"/>
              <a:t>，</a:t>
            </a:r>
            <a:r>
              <a:rPr lang="zh-TW" altLang="en-US" sz="5200" b="1" i="1" u="sng" dirty="0" smtClean="0">
                <a:solidFill>
                  <a:srgbClr val="C00000"/>
                </a:solidFill>
              </a:rPr>
              <a:t>愛</a:t>
            </a:r>
            <a:r>
              <a:rPr lang="zh-TW" altLang="en-US" sz="3200" b="1" i="1" u="sng" dirty="0" smtClean="0">
                <a:solidFill>
                  <a:srgbClr val="C00000"/>
                </a:solidFill>
              </a:rPr>
              <a:t>父的心就不在他裡面了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原來世上的一切，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就如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肉體的私慾，眼目的私慾和今生的驕傲，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都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不是出於父，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而是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從世界來的。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這世界和世上的私慾都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要漸漸過去，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但那</a:t>
            </a:r>
            <a:r>
              <a:rPr lang="zh-TW" altLang="en-US" sz="5200" b="1" dirty="0" smtClean="0">
                <a:solidFill>
                  <a:srgbClr val="C00000"/>
                </a:solidFill>
              </a:rPr>
              <a:t>遵行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　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神旨意的卻存到永遠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sz="3200" b="1" dirty="0" smtClean="0"/>
              <a:t>(2:15-17)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zh-TW" altLang="en-US" sz="3800" b="1" u="sng" dirty="0" smtClean="0">
                <a:solidFill>
                  <a:srgbClr val="002060"/>
                </a:solidFill>
              </a:rPr>
              <a:t>孩子們</a:t>
            </a:r>
            <a:r>
              <a:rPr lang="zh-TW" altLang="en-US" sz="3800" b="1" dirty="0" smtClean="0">
                <a:solidFill>
                  <a:srgbClr val="002060"/>
                </a:solidFill>
              </a:rPr>
              <a:t>，</a:t>
            </a:r>
            <a:r>
              <a:rPr lang="zh-TW" altLang="en-US" sz="3800" b="1" u="sng" dirty="0" smtClean="0">
                <a:solidFill>
                  <a:srgbClr val="C00000"/>
                </a:solidFill>
              </a:rPr>
              <a:t>現在</a:t>
            </a:r>
            <a:r>
              <a:rPr lang="zh-TW" altLang="en-US" sz="3800" b="1" dirty="0" smtClean="0">
                <a:solidFill>
                  <a:srgbClr val="C00000"/>
                </a:solidFill>
              </a:rPr>
              <a:t>是末世的時候了。</a:t>
            </a:r>
            <a:endParaRPr lang="en-US" altLang="zh-TW" sz="3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</a:rPr>
              <a:t>    你們</a:t>
            </a:r>
            <a:r>
              <a:rPr lang="zh-TW" altLang="en-US" sz="3800" b="1" u="sng" dirty="0" smtClean="0">
                <a:solidFill>
                  <a:srgbClr val="002060"/>
                </a:solidFill>
              </a:rPr>
              <a:t>聽過</a:t>
            </a:r>
            <a:r>
              <a:rPr lang="zh-TW" altLang="en-US" sz="3800" b="1" dirty="0" smtClean="0">
                <a:solidFill>
                  <a:srgbClr val="002060"/>
                </a:solidFill>
              </a:rPr>
              <a:t>敵基督者要來，</a:t>
            </a:r>
            <a:endParaRPr lang="en-US" altLang="zh-TW" sz="3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800" b="1" u="sng" dirty="0" smtClean="0">
                <a:solidFill>
                  <a:srgbClr val="C00000"/>
                </a:solidFill>
              </a:rPr>
              <a:t>現在</a:t>
            </a:r>
            <a:r>
              <a:rPr lang="zh-TW" altLang="en-US" sz="3800" b="1" dirty="0" smtClean="0">
                <a:solidFill>
                  <a:srgbClr val="C00000"/>
                </a:solidFill>
              </a:rPr>
              <a:t>已經有不少敵基督起來了；</a:t>
            </a:r>
            <a:endParaRPr lang="en-US" altLang="zh-TW" sz="3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800" b="1" u="sng" dirty="0" smtClean="0">
                <a:solidFill>
                  <a:srgbClr val="002060"/>
                </a:solidFill>
              </a:rPr>
              <a:t>因此</a:t>
            </a:r>
            <a:r>
              <a:rPr lang="zh-TW" altLang="en-US" sz="3800" b="1" dirty="0" smtClean="0">
                <a:solidFill>
                  <a:srgbClr val="002060"/>
                </a:solidFill>
              </a:rPr>
              <a:t>我們就</a:t>
            </a:r>
            <a:r>
              <a:rPr lang="zh-TW" altLang="en-US" sz="3800" b="1" u="sng" dirty="0" smtClean="0">
                <a:solidFill>
                  <a:srgbClr val="002060"/>
                </a:solidFill>
              </a:rPr>
              <a:t>知道</a:t>
            </a:r>
            <a:r>
              <a:rPr lang="zh-TW" altLang="en-US" sz="3800" b="1" dirty="0" smtClean="0">
                <a:solidFill>
                  <a:srgbClr val="002060"/>
                </a:solidFill>
              </a:rPr>
              <a:t>這是末世的時候了。</a:t>
            </a:r>
            <a:endParaRPr lang="en-US" sz="3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002060"/>
                </a:solidFill>
              </a:rPr>
              <a:t>他們從我們中間離去，</a:t>
            </a:r>
            <a:endParaRPr lang="en-US" altLang="zh-TW" sz="3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C00000"/>
                </a:solidFill>
              </a:rPr>
              <a:t>這就表明他們是不屬於我們的。</a:t>
            </a:r>
            <a:endParaRPr lang="en-US" altLang="zh-TW" sz="3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800" b="1" u="sng" dirty="0" smtClean="0">
                <a:solidFill>
                  <a:srgbClr val="002060"/>
                </a:solidFill>
              </a:rPr>
              <a:t>其實</a:t>
            </a:r>
            <a:r>
              <a:rPr lang="zh-TW" altLang="en-US" sz="3800" b="1" dirty="0" smtClean="0">
                <a:solidFill>
                  <a:srgbClr val="002060"/>
                </a:solidFill>
              </a:rPr>
              <a:t>他們並不屬於我們，如果真的屬於我們，</a:t>
            </a:r>
            <a:endParaRPr lang="en-US" altLang="zh-TW" sz="3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sz="3800" b="1" dirty="0" smtClean="0">
                <a:solidFill>
                  <a:srgbClr val="002060"/>
                </a:solidFill>
              </a:rPr>
              <a:t>                         就一定會留在我們中間。</a:t>
            </a:r>
            <a:endParaRPr lang="en-US" sz="3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800" b="1" dirty="0" smtClean="0">
                <a:solidFill>
                  <a:srgbClr val="C00000"/>
                </a:solidFill>
              </a:rPr>
              <a:t>你們從那聖者得著膏抹，這是你們都</a:t>
            </a:r>
            <a:r>
              <a:rPr lang="zh-TW" altLang="en-US" sz="3800" b="1" u="sng" dirty="0" smtClean="0">
                <a:solidFill>
                  <a:srgbClr val="C00000"/>
                </a:solidFill>
              </a:rPr>
              <a:t>知道</a:t>
            </a:r>
            <a:r>
              <a:rPr lang="zh-TW" altLang="en-US" sz="3800" b="1" dirty="0" smtClean="0">
                <a:solidFill>
                  <a:srgbClr val="C00000"/>
                </a:solidFill>
              </a:rPr>
              <a:t>的。</a:t>
            </a:r>
            <a:endParaRPr lang="en-US" altLang="zh-TW" sz="38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sz="3200" b="1" dirty="0" smtClean="0"/>
              <a:t>(2:18-20)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zh-TW" alt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只要承認耶穌是主</a:t>
            </a:r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5400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zh-TW" altLang="en-US" sz="4100" b="1" u="sng" dirty="0" smtClean="0">
                <a:solidFill>
                  <a:srgbClr val="002060"/>
                </a:solidFill>
              </a:rPr>
              <a:t>我寫信給你們</a:t>
            </a:r>
            <a:r>
              <a:rPr lang="zh-TW" altLang="en-US" sz="4100" b="1" dirty="0" smtClean="0">
                <a:solidFill>
                  <a:srgbClr val="002060"/>
                </a:solidFill>
              </a:rPr>
              <a:t>，不是</a:t>
            </a:r>
            <a:r>
              <a:rPr lang="zh-TW" altLang="en-US" sz="41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4100" b="1" dirty="0" smtClean="0">
                <a:solidFill>
                  <a:srgbClr val="002060"/>
                </a:solidFill>
              </a:rPr>
              <a:t>你們不明白真理，</a:t>
            </a:r>
            <a:endParaRPr lang="en-US" altLang="zh-TW" sz="41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4100" b="1" dirty="0" smtClean="0">
                <a:solidFill>
                  <a:srgbClr val="002060"/>
                </a:solidFill>
              </a:rPr>
              <a:t>而是</a:t>
            </a:r>
            <a:r>
              <a:rPr lang="zh-TW" altLang="en-US" sz="41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4100" b="1" dirty="0" smtClean="0">
                <a:solidFill>
                  <a:srgbClr val="C00000"/>
                </a:solidFill>
              </a:rPr>
              <a:t>你們明白，</a:t>
            </a:r>
            <a:endParaRPr lang="en-US" altLang="zh-TW" sz="41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4100" b="1" dirty="0" smtClean="0">
                <a:solidFill>
                  <a:srgbClr val="002060"/>
                </a:solidFill>
              </a:rPr>
              <a:t>   又</a:t>
            </a:r>
            <a:r>
              <a:rPr lang="zh-TW" altLang="en-US" sz="41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4100" b="1" u="sng" dirty="0" smtClean="0">
                <a:solidFill>
                  <a:srgbClr val="C00000"/>
                </a:solidFill>
              </a:rPr>
              <a:t>謊言</a:t>
            </a:r>
            <a:r>
              <a:rPr lang="zh-TW" altLang="en-US" sz="4100" b="1" dirty="0" smtClean="0">
                <a:solidFill>
                  <a:srgbClr val="C00000"/>
                </a:solidFill>
              </a:rPr>
              <a:t>絕不會出於真理的。</a:t>
            </a:r>
            <a:endParaRPr lang="en-US" sz="41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4100" b="1" i="1" dirty="0" smtClean="0">
                <a:solidFill>
                  <a:srgbClr val="002060"/>
                </a:solidFill>
              </a:rPr>
              <a:t>那麼，誰是</a:t>
            </a:r>
            <a:r>
              <a:rPr lang="zh-TW" altLang="en-US" sz="6200" b="1" i="1" u="sng" dirty="0" smtClean="0">
                <a:solidFill>
                  <a:srgbClr val="002060"/>
                </a:solidFill>
              </a:rPr>
              <a:t>說謊的</a:t>
            </a:r>
            <a:r>
              <a:rPr lang="zh-TW" altLang="en-US" sz="4100" b="1" i="1" dirty="0" smtClean="0">
                <a:solidFill>
                  <a:srgbClr val="002060"/>
                </a:solidFill>
              </a:rPr>
              <a:t>呢？</a:t>
            </a:r>
            <a:endParaRPr lang="en-US" altLang="zh-TW" sz="41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4100" b="1" i="1" dirty="0" smtClean="0">
                <a:solidFill>
                  <a:srgbClr val="002060"/>
                </a:solidFill>
              </a:rPr>
              <a:t>不就是那</a:t>
            </a:r>
            <a:r>
              <a:rPr lang="zh-TW" altLang="en-US" sz="4100" b="1" i="1" u="sng" dirty="0" smtClean="0">
                <a:solidFill>
                  <a:srgbClr val="C00000"/>
                </a:solidFill>
              </a:rPr>
              <a:t>否認耶穌是基督的</a:t>
            </a:r>
            <a:r>
              <a:rPr lang="zh-TW" altLang="en-US" sz="4100" b="1" i="1" dirty="0" smtClean="0">
                <a:solidFill>
                  <a:srgbClr val="002060"/>
                </a:solidFill>
              </a:rPr>
              <a:t>嗎？</a:t>
            </a:r>
            <a:endParaRPr lang="en-US" altLang="zh-TW" sz="41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4100" b="1" u="sng" dirty="0" smtClean="0">
                <a:solidFill>
                  <a:srgbClr val="C00000"/>
                </a:solidFill>
              </a:rPr>
              <a:t>否認</a:t>
            </a:r>
            <a:r>
              <a:rPr lang="zh-TW" altLang="en-US" sz="4100" b="1" dirty="0" smtClean="0">
                <a:solidFill>
                  <a:srgbClr val="C00000"/>
                </a:solidFill>
              </a:rPr>
              <a:t>父和子的，</a:t>
            </a:r>
            <a:r>
              <a:rPr lang="zh-TW" altLang="en-US" sz="4100" b="1" dirty="0" smtClean="0">
                <a:solidFill>
                  <a:srgbClr val="002060"/>
                </a:solidFill>
              </a:rPr>
              <a:t>他就是</a:t>
            </a:r>
            <a:r>
              <a:rPr lang="zh-TW" altLang="en-US" sz="4100" b="1" dirty="0" smtClean="0">
                <a:solidFill>
                  <a:srgbClr val="C00000"/>
                </a:solidFill>
              </a:rPr>
              <a:t>敵基督的。</a:t>
            </a:r>
            <a:endParaRPr lang="en-US" sz="41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4100" b="1" dirty="0" smtClean="0">
                <a:solidFill>
                  <a:srgbClr val="002060"/>
                </a:solidFill>
              </a:rPr>
              <a:t>凡</a:t>
            </a:r>
            <a:r>
              <a:rPr lang="zh-TW" altLang="en-US" sz="4100" b="1" dirty="0" smtClean="0">
                <a:solidFill>
                  <a:srgbClr val="C00000"/>
                </a:solidFill>
              </a:rPr>
              <a:t>否認子的，</a:t>
            </a:r>
            <a:r>
              <a:rPr lang="zh-TW" altLang="en-US" sz="4100" b="1" dirty="0" smtClean="0">
                <a:solidFill>
                  <a:srgbClr val="002060"/>
                </a:solidFill>
              </a:rPr>
              <a:t>就</a:t>
            </a:r>
            <a:r>
              <a:rPr lang="zh-TW" altLang="en-US" sz="4100" b="1" dirty="0" smtClean="0">
                <a:solidFill>
                  <a:srgbClr val="C00000"/>
                </a:solidFill>
              </a:rPr>
              <a:t>沒有父；</a:t>
            </a:r>
            <a:endParaRPr lang="en-US" altLang="zh-TW" sz="41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4100" b="1" u="sng" dirty="0" smtClean="0">
                <a:solidFill>
                  <a:srgbClr val="C00000"/>
                </a:solidFill>
              </a:rPr>
              <a:t>承認子的，連父也有了</a:t>
            </a:r>
            <a:r>
              <a:rPr lang="zh-TW" altLang="en-US" sz="4100" b="1" dirty="0" smtClean="0">
                <a:solidFill>
                  <a:srgbClr val="C00000"/>
                </a:solidFill>
              </a:rPr>
              <a:t>。</a:t>
            </a:r>
            <a:r>
              <a:rPr lang="en-US" sz="3800" b="1" dirty="0" smtClean="0"/>
              <a:t>(2:21-23)</a:t>
            </a:r>
            <a:endParaRPr lang="en-US" sz="3800" b="1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  </a:t>
            </a:r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說</a:t>
            </a:r>
            <a:r>
              <a:rPr lang="zh-TW" alt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與  </a:t>
            </a:r>
            <a:r>
              <a:rPr lang="zh-TW" alt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</a:t>
            </a:r>
            <a:r>
              <a:rPr lang="zh-TW" alt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的天平上</a:t>
            </a:r>
            <a:endParaRPr lang="en-US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Dan\AppData\Local\Microsoft\Windows\Temporary Internet Files\Content.IE5\WXZY2CEA\MC900387196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05000"/>
            <a:ext cx="5029200" cy="44759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至於你們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總要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把起初所</a:t>
            </a:r>
            <a:r>
              <a:rPr lang="zh-TW" altLang="en-US" sz="3200" b="1" i="1" u="sng" dirty="0" smtClean="0">
                <a:solidFill>
                  <a:srgbClr val="C00000"/>
                </a:solidFill>
              </a:rPr>
              <a:t>聽見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的</a:t>
            </a:r>
            <a:r>
              <a:rPr lang="zh-TW" altLang="en-US" sz="3200" b="1" i="1" u="sng" dirty="0" smtClean="0">
                <a:solidFill>
                  <a:srgbClr val="C00000"/>
                </a:solidFill>
              </a:rPr>
              <a:t>存記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在你們心裡；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你們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若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把起初所</a:t>
            </a:r>
            <a:r>
              <a:rPr lang="zh-TW" altLang="en-US" sz="3200" b="1" i="1" u="sng" dirty="0" smtClean="0">
                <a:solidFill>
                  <a:srgbClr val="002060"/>
                </a:solidFill>
              </a:rPr>
              <a:t>聽見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的</a:t>
            </a:r>
            <a:r>
              <a:rPr lang="zh-TW" altLang="en-US" sz="3200" b="1" i="1" u="sng" dirty="0" smtClean="0">
                <a:solidFill>
                  <a:srgbClr val="002060"/>
                </a:solidFill>
              </a:rPr>
              <a:t>存記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在心裡，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你們也就</a:t>
            </a:r>
            <a:r>
              <a:rPr lang="zh-TW" altLang="en-US" sz="3200" b="1" i="1" u="sng" dirty="0" smtClean="0">
                <a:solidFill>
                  <a:srgbClr val="C00000"/>
                </a:solidFill>
              </a:rPr>
              <a:t>住在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子和父</a:t>
            </a:r>
            <a:r>
              <a:rPr lang="zh-TW" altLang="en-US" sz="3200" b="1" i="1" u="sng" dirty="0" smtClean="0">
                <a:solidFill>
                  <a:srgbClr val="C00000"/>
                </a:solidFill>
              </a:rPr>
              <a:t>裡面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了。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4400" b="1" i="1" dirty="0" smtClean="0">
                <a:solidFill>
                  <a:srgbClr val="002060"/>
                </a:solidFill>
              </a:rPr>
              <a:t>他應許給我們的，</a:t>
            </a:r>
            <a:endParaRPr lang="en-US" altLang="zh-TW" sz="44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4400" b="1" i="1" dirty="0" smtClean="0">
                <a:solidFill>
                  <a:srgbClr val="002060"/>
                </a:solidFill>
              </a:rPr>
              <a:t>就是</a:t>
            </a:r>
            <a:r>
              <a:rPr lang="zh-TW" altLang="en-US" sz="4400" b="1" i="1" dirty="0" smtClean="0">
                <a:solidFill>
                  <a:srgbClr val="C00000"/>
                </a:solidFill>
              </a:rPr>
              <a:t>永遠的生命。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sz="3200" b="1" dirty="0" smtClean="0"/>
              <a:t>(2:24-25)</a:t>
            </a:r>
            <a:endParaRPr lang="en-US" sz="3200" b="1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我把這些事寫給你們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是指著那些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欺騙你們的人說的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。</a:t>
            </a:r>
            <a:endParaRPr lang="en-US" sz="32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你們既然在你們裡面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有從主領受的膏抹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就不需要別人教導你們了，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在一切事上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有主的膏抹教導你們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；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這膏抹是真的，不是假的，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   你們應該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按著他所教導的住在他裡面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sz="3200" b="1" dirty="0" smtClean="0"/>
              <a:t>(2:26-27)</a:t>
            </a:r>
            <a:endParaRPr lang="en-US" sz="3200" b="1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zh-TW" alt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行公義的都是從    神生的 </a:t>
            </a:r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endParaRPr lang="en-US" sz="5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孩子們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你們要住在主裡面。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              這樣，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他若顯現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   我們就可以坦然無懼；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他來的時候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      我們也不至慚愧地躲避他了。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  你們既然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曉得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    神是公義的，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就應當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知道</a:t>
            </a:r>
            <a:r>
              <a:rPr lang="zh-TW" altLang="en-US" sz="3200" b="1" i="1" u="sng" dirty="0" smtClean="0">
                <a:solidFill>
                  <a:srgbClr val="C00000"/>
                </a:solidFill>
              </a:rPr>
              <a:t>所有</a:t>
            </a:r>
            <a:r>
              <a:rPr lang="zh-TW" altLang="en-US" sz="4800" b="1" i="1" u="sng" dirty="0" smtClean="0">
                <a:solidFill>
                  <a:srgbClr val="C00000"/>
                </a:solidFill>
              </a:rPr>
              <a:t>行公義的</a:t>
            </a:r>
            <a:r>
              <a:rPr lang="zh-TW" altLang="en-US" sz="3200" b="1" i="1" u="sng" dirty="0" smtClean="0">
                <a:solidFill>
                  <a:srgbClr val="C00000"/>
                </a:solidFill>
              </a:rPr>
              <a:t>都是從他生的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sz="3200" b="1" dirty="0" smtClean="0"/>
              <a:t>(2:28-29)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內容版面配置區 5" descr="Second-coming-red-ro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-108848"/>
            <a:ext cx="5486400" cy="6966848"/>
          </a:xfr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77200" cy="2362200"/>
          </a:xfrm>
        </p:spPr>
        <p:txBody>
          <a:bodyPr/>
          <a:lstStyle/>
          <a:p>
            <a:pPr algn="ctr"/>
            <a:r>
              <a:rPr lang="zh-TW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我只要</a:t>
            </a:r>
            <a:r>
              <a:rPr lang="zh-TW" alt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坐著聽</a:t>
            </a:r>
            <a:r>
              <a:rPr lang="zh-TW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呢</a:t>
            </a:r>
            <a:r>
              <a:rPr lang="en-US" altLang="zh-TW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或者要</a:t>
            </a:r>
            <a:r>
              <a:rPr lang="zh-TW" alt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起來行</a:t>
            </a:r>
            <a:r>
              <a:rPr lang="zh-TW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呢 </a:t>
            </a:r>
            <a:r>
              <a:rPr lang="en-US" altLang="zh-TW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153400" cy="2257864"/>
          </a:xfrm>
        </p:spPr>
        <p:txBody>
          <a:bodyPr>
            <a:normAutofit/>
          </a:bodyPr>
          <a:lstStyle/>
          <a:p>
            <a:pPr algn="ctr"/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約翰一書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2:1-29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默想   與   應用</a:t>
            </a:r>
            <a:endParaRPr 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TW" altLang="en-US" sz="3200" b="1" dirty="0" smtClean="0">
                <a:solidFill>
                  <a:srgbClr val="7030A0"/>
                </a:solidFill>
              </a:rPr>
              <a:t>求聖靈幫助你 ， 我看見 </a:t>
            </a:r>
            <a:r>
              <a:rPr lang="en-US" altLang="zh-TW" sz="3200" b="1" dirty="0" smtClean="0">
                <a:solidFill>
                  <a:srgbClr val="7030A0"/>
                </a:solidFill>
              </a:rPr>
              <a:t>---- 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神 是怎樣                       看待你 ，我</a:t>
            </a:r>
            <a:r>
              <a:rPr lang="en-US" altLang="zh-TW" sz="3200" b="1" dirty="0" smtClean="0">
                <a:solidFill>
                  <a:srgbClr val="7030A0"/>
                </a:solidFill>
              </a:rPr>
              <a:t> </a:t>
            </a:r>
            <a:r>
              <a:rPr lang="en-US" altLang="zh-TW" sz="3200" b="1" dirty="0" smtClean="0">
                <a:solidFill>
                  <a:srgbClr val="C00000"/>
                </a:solidFill>
              </a:rPr>
              <a:t>“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說</a:t>
            </a:r>
            <a:r>
              <a:rPr lang="en-US" altLang="zh-TW" sz="3200" b="1" dirty="0" smtClean="0">
                <a:solidFill>
                  <a:srgbClr val="C00000"/>
                </a:solidFill>
              </a:rPr>
              <a:t>” 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與</a:t>
            </a:r>
            <a:r>
              <a:rPr lang="en-US" altLang="zh-TW" sz="3200" b="1" dirty="0" smtClean="0">
                <a:solidFill>
                  <a:srgbClr val="7030A0"/>
                </a:solidFill>
              </a:rPr>
              <a:t> </a:t>
            </a:r>
            <a:r>
              <a:rPr lang="en-US" altLang="zh-TW" sz="3200" b="1" dirty="0" smtClean="0">
                <a:solidFill>
                  <a:srgbClr val="00B050"/>
                </a:solidFill>
              </a:rPr>
              <a:t>“</a:t>
            </a:r>
            <a:r>
              <a:rPr lang="zh-TW" altLang="en-US" sz="3200" b="1" dirty="0" smtClean="0">
                <a:solidFill>
                  <a:srgbClr val="00B050"/>
                </a:solidFill>
              </a:rPr>
              <a:t>行</a:t>
            </a:r>
            <a:r>
              <a:rPr lang="en-US" altLang="zh-TW" sz="3200" b="1" dirty="0" smtClean="0">
                <a:solidFill>
                  <a:srgbClr val="00B050"/>
                </a:solidFill>
              </a:rPr>
              <a:t>” 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的天平 </a:t>
            </a:r>
            <a:r>
              <a:rPr lang="en-US" altLang="zh-TW" sz="3200" b="1" dirty="0" smtClean="0">
                <a:solidFill>
                  <a:srgbClr val="7030A0"/>
                </a:solidFill>
              </a:rPr>
              <a:t>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b="1" dirty="0" smtClean="0">
                <a:solidFill>
                  <a:srgbClr val="7030A0"/>
                </a:solidFill>
              </a:rPr>
              <a:t>在這章經文裡，</a:t>
            </a:r>
            <a:r>
              <a:rPr lang="zh-TW" altLang="en-US" sz="3200" b="1" u="sng" dirty="0" smtClean="0">
                <a:solidFill>
                  <a:srgbClr val="7030A0"/>
                </a:solidFill>
              </a:rPr>
              <a:t>神向你顯明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哪些是祂要你</a:t>
            </a:r>
            <a:r>
              <a:rPr lang="zh-TW" altLang="en-US" sz="3200" b="1" u="sng" dirty="0" smtClean="0">
                <a:solidFill>
                  <a:srgbClr val="7030A0"/>
                </a:solidFill>
              </a:rPr>
              <a:t>落實遵行的真理 </a:t>
            </a:r>
            <a:r>
              <a:rPr lang="en-US" altLang="zh-TW" sz="3200" b="1" dirty="0" smtClean="0">
                <a:solidFill>
                  <a:srgbClr val="7030A0"/>
                </a:solidFill>
              </a:rPr>
              <a:t>?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  這星期</a:t>
            </a:r>
            <a:r>
              <a:rPr lang="zh-TW" altLang="en-US" sz="3200" b="1" u="sng" dirty="0" smtClean="0">
                <a:solidFill>
                  <a:srgbClr val="7030A0"/>
                </a:solidFill>
              </a:rPr>
              <a:t>你要怎樣回應 </a:t>
            </a:r>
            <a:r>
              <a:rPr lang="en-US" altLang="zh-TW" sz="3200" b="1" dirty="0" smtClean="0">
                <a:solidFill>
                  <a:srgbClr val="7030A0"/>
                </a:solidFill>
              </a:rPr>
              <a:t>?  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 你要請誰為你守望，</a:t>
            </a:r>
            <a:r>
              <a:rPr lang="zh-TW" altLang="en-US" sz="3200" b="1" u="sng" dirty="0" smtClean="0">
                <a:solidFill>
                  <a:srgbClr val="7030A0"/>
                </a:solidFill>
              </a:rPr>
              <a:t>確保你能切實應用 </a:t>
            </a:r>
            <a:r>
              <a:rPr lang="en-US" altLang="zh-TW" sz="3200" b="1" dirty="0" smtClean="0">
                <a:solidFill>
                  <a:srgbClr val="7030A0"/>
                </a:solidFill>
              </a:rPr>
              <a:t>?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zh-TW" alt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不要犯罪 </a:t>
            </a:r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5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我的孩子們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我寫這些給你們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是要你們不犯罪。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如果有人犯了罪，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在父的面前我們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有一位維護者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就是那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義者耶穌基督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他為我們的罪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作了贖罪祭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，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不僅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為我們的罪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，也</a:t>
            </a:r>
            <a:r>
              <a:rPr lang="zh-TW" altLang="en-US" sz="3200" b="1" u="sng" dirty="0" smtClean="0">
                <a:solidFill>
                  <a:srgbClr val="C00000"/>
                </a:solidFill>
              </a:rPr>
              <a:t>為全人類的罪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altLang="zh-TW" sz="3200" b="1" dirty="0" smtClean="0"/>
              <a:t>(2:1-2)</a:t>
            </a:r>
            <a:endParaRPr lang="en-US" sz="3200" dirty="0" smtClean="0"/>
          </a:p>
          <a:p>
            <a:pPr>
              <a:buNone/>
            </a:pP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zh-TW" alt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只要遵守　神的命令</a:t>
            </a:r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5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我們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若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遵守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　神的命令，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這樣，就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知道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我們已經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認識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他。</a:t>
            </a:r>
            <a:endParaRPr lang="en-US" sz="32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凡是</a:t>
            </a:r>
            <a:r>
              <a:rPr lang="zh-TW" altLang="en-US" sz="4800" b="1" u="sng" dirty="0" smtClean="0">
                <a:solidFill>
                  <a:srgbClr val="002060"/>
                </a:solidFill>
              </a:rPr>
              <a:t>說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en-US" sz="3200" b="1" dirty="0" smtClean="0">
                <a:solidFill>
                  <a:srgbClr val="002060"/>
                </a:solidFill>
              </a:rPr>
              <a:t>“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我已經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認識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他</a:t>
            </a:r>
            <a:r>
              <a:rPr lang="en-US" sz="3200" b="1" dirty="0" smtClean="0">
                <a:solidFill>
                  <a:srgbClr val="002060"/>
                </a:solidFill>
              </a:rPr>
              <a:t>”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卻不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遵守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他命令的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就是</a:t>
            </a:r>
            <a:r>
              <a:rPr lang="zh-TW" altLang="en-US" sz="4800" b="1" u="sng" dirty="0" smtClean="0">
                <a:solidFill>
                  <a:srgbClr val="002060"/>
                </a:solidFill>
              </a:rPr>
              <a:t>說謊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的人，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    真理就不在他裡面了。</a:t>
            </a:r>
            <a:r>
              <a:rPr lang="en-US" altLang="zh-TW" sz="3200" b="1" dirty="0" smtClean="0"/>
              <a:t>(2:3-4)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然而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凡是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遵守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他的道的，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i="1" u="sng" dirty="0" smtClean="0">
                <a:solidFill>
                  <a:srgbClr val="C00000"/>
                </a:solidFill>
              </a:rPr>
              <a:t>他愛　神的心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就的確</a:t>
            </a:r>
            <a:r>
              <a:rPr lang="zh-TW" altLang="en-US" sz="3200" b="1" i="1" u="sng" dirty="0" smtClean="0">
                <a:solidFill>
                  <a:srgbClr val="C00000"/>
                </a:solidFill>
              </a:rPr>
              <a:t>在他裡面完全了</a:t>
            </a:r>
            <a:r>
              <a:rPr lang="zh-TW" altLang="en-US" sz="3200" b="1" i="1" dirty="0" smtClean="0">
                <a:solidFill>
                  <a:srgbClr val="C00000"/>
                </a:solidFill>
              </a:rPr>
              <a:t>。</a:t>
            </a:r>
            <a:endParaRPr lang="en-US" altLang="zh-TW" sz="32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這樣，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我們就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知道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我們是在　神裡面了。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凡</a:t>
            </a:r>
            <a:r>
              <a:rPr lang="zh-TW" altLang="en-US" sz="4800" b="1" u="sng" dirty="0" smtClean="0">
                <a:solidFill>
                  <a:srgbClr val="002060"/>
                </a:solidFill>
              </a:rPr>
              <a:t>說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自己是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住在他裡面的，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就應該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照著他所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行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的去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行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。</a:t>
            </a:r>
            <a:r>
              <a:rPr lang="en-US" altLang="zh-TW" sz="3200" b="1" dirty="0" smtClean="0"/>
              <a:t>(2:5-6)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內容版面配置區 3" descr="download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295400"/>
            <a:ext cx="6400800" cy="4786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內容版面配置區 3" descr="download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295400"/>
            <a:ext cx="6400800" cy="4786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內容版面配置區 4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371600"/>
            <a:ext cx="6400800" cy="4786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TW" altLang="en-US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神的命令</a:t>
            </a:r>
            <a:r>
              <a:rPr lang="en-US" altLang="zh-TW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3200" b="1" u="sng" dirty="0" smtClean="0">
                <a:solidFill>
                  <a:srgbClr val="002060"/>
                </a:solidFill>
              </a:rPr>
              <a:t>親愛的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我寫給你們的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                       不是一條新命令，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而是你們本來就有的舊命令。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這舊命令就是你們聽過的道。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然而，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因為</a:t>
            </a:r>
            <a:r>
              <a:rPr lang="zh-TW" altLang="en-US" sz="3200" b="1" dirty="0" smtClean="0">
                <a:solidFill>
                  <a:srgbClr val="002060"/>
                </a:solidFill>
              </a:rPr>
              <a:t>黑暗漸漸消逝，真光已在照耀，</a:t>
            </a:r>
            <a:endParaRPr lang="en-US" altLang="zh-TW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</a:rPr>
              <a:t>    </a:t>
            </a:r>
            <a:r>
              <a:rPr lang="zh-TW" altLang="en-US" sz="3200" b="1" u="sng" dirty="0" smtClean="0">
                <a:solidFill>
                  <a:srgbClr val="002060"/>
                </a:solidFill>
              </a:rPr>
              <a:t>我寫給你們的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也是一條新命令，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zh-TW" altLang="en-US" sz="3200" b="1" i="1" dirty="0" smtClean="0">
                <a:solidFill>
                  <a:srgbClr val="002060"/>
                </a:solidFill>
              </a:rPr>
              <a:t>這在　神和在你們來說，</a:t>
            </a:r>
            <a:r>
              <a:rPr lang="zh-TW" altLang="en-US" sz="3200" b="1" i="1" dirty="0" smtClean="0">
                <a:solidFill>
                  <a:srgbClr val="C00000"/>
                </a:solidFill>
              </a:rPr>
              <a:t>都是真的。</a:t>
            </a:r>
            <a:endParaRPr lang="en-US" altLang="zh-TW" sz="3200" b="1" i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altLang="zh-TW" sz="3200" b="1" dirty="0" smtClean="0"/>
              <a:t>(2:7-8)</a:t>
            </a:r>
            <a:endParaRPr lang="en-US" sz="3200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787</TotalTime>
  <Words>923</Words>
  <Application>Microsoft Office PowerPoint</Application>
  <PresentationFormat>如螢幕大小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流線</vt:lpstr>
      <vt:lpstr>在 “說” 與 “行” 的天平上 約翰一書 2:1-29</vt:lpstr>
      <vt:lpstr>在  說  與  行  的天平上</vt:lpstr>
      <vt:lpstr>1. 不要犯罪 …</vt:lpstr>
      <vt:lpstr>… 只要遵守　神的命令!</vt:lpstr>
      <vt:lpstr>投影片 5</vt:lpstr>
      <vt:lpstr>投影片 6</vt:lpstr>
      <vt:lpstr>投影片 7</vt:lpstr>
      <vt:lpstr>投影片 8</vt:lpstr>
      <vt:lpstr>2. 神的命令…</vt:lpstr>
      <vt:lpstr>… 神的命令… 就是愛人!</vt:lpstr>
      <vt:lpstr>投影片 11</vt:lpstr>
      <vt:lpstr>投影片 12</vt:lpstr>
      <vt:lpstr>投影片 13</vt:lpstr>
      <vt:lpstr>投影片 14</vt:lpstr>
      <vt:lpstr>投影片 15</vt:lpstr>
      <vt:lpstr>投影片 16</vt:lpstr>
      <vt:lpstr>3. 不要愛世界 …</vt:lpstr>
      <vt:lpstr>投影片 18</vt:lpstr>
      <vt:lpstr>… 只要承認耶穌是主!</vt:lpstr>
      <vt:lpstr>投影片 20</vt:lpstr>
      <vt:lpstr>投影片 21</vt:lpstr>
      <vt:lpstr>4.行公義的都是從    神生的 ! </vt:lpstr>
      <vt:lpstr>投影片 23</vt:lpstr>
      <vt:lpstr>我只要坐著聽呢 或者要起來行呢 ?</vt:lpstr>
      <vt:lpstr>默想   與   應用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Dan</dc:creator>
  <cp:lastModifiedBy>Dan</cp:lastModifiedBy>
  <cp:revision>58</cp:revision>
  <dcterms:created xsi:type="dcterms:W3CDTF">2012-08-07T17:50:51Z</dcterms:created>
  <dcterms:modified xsi:type="dcterms:W3CDTF">2012-08-12T04:34:19Z</dcterms:modified>
</cp:coreProperties>
</file>