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28" r:id="rId2"/>
    <p:sldId id="352" r:id="rId3"/>
    <p:sldId id="326" r:id="rId4"/>
    <p:sldId id="375" r:id="rId5"/>
    <p:sldId id="377" r:id="rId6"/>
    <p:sldId id="379" r:id="rId7"/>
    <p:sldId id="380" r:id="rId8"/>
    <p:sldId id="368" r:id="rId9"/>
    <p:sldId id="366" r:id="rId10"/>
    <p:sldId id="367" r:id="rId11"/>
    <p:sldId id="369" r:id="rId12"/>
    <p:sldId id="370" r:id="rId13"/>
    <p:sldId id="371" r:id="rId14"/>
    <p:sldId id="372" r:id="rId15"/>
    <p:sldId id="373" r:id="rId16"/>
    <p:sldId id="374" r:id="rId17"/>
    <p:sldId id="378" r:id="rId18"/>
    <p:sldId id="362" r:id="rId1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2680" y="-54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A6A9F-3A9B-434D-9E19-8F6005880FBC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D6651-7BEB-F147-894D-3FBAA862D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43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23573"/>
            <a:ext cx="5669280" cy="32502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23576"/>
            <a:ext cx="182880" cy="32390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3507443"/>
            <a:ext cx="5458968" cy="873903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381500"/>
            <a:ext cx="5458968" cy="51816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25440"/>
            <a:ext cx="5504688" cy="304271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5296961"/>
            <a:ext cx="4736592" cy="304271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5296961"/>
            <a:ext cx="685800" cy="304271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23" y="223573"/>
            <a:ext cx="718073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762000"/>
            <a:ext cx="7391401" cy="9525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1845468"/>
            <a:ext cx="3566160" cy="160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3520811"/>
            <a:ext cx="3566160" cy="160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1845471"/>
            <a:ext cx="3566160" cy="32596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23" y="223573"/>
            <a:ext cx="718073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762000"/>
            <a:ext cx="7391401" cy="9525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1845468"/>
            <a:ext cx="3566160" cy="160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3520811"/>
            <a:ext cx="3566160" cy="160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1845468"/>
            <a:ext cx="3566160" cy="160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3520811"/>
            <a:ext cx="3566160" cy="160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23" y="223573"/>
            <a:ext cx="718073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23" y="223573"/>
            <a:ext cx="718073" cy="472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23" y="223573"/>
            <a:ext cx="718073" cy="472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29235"/>
            <a:ext cx="3566160" cy="862853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825500"/>
            <a:ext cx="3566160" cy="427963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714502"/>
            <a:ext cx="3566160" cy="30480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23573"/>
            <a:ext cx="4114800" cy="472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29235"/>
            <a:ext cx="3566160" cy="862853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714502"/>
            <a:ext cx="3566160" cy="30480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5103347"/>
            <a:ext cx="1752600" cy="304271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5296961"/>
            <a:ext cx="3863788" cy="30427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825502"/>
            <a:ext cx="4096512" cy="467651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80" y="223573"/>
            <a:ext cx="1639457" cy="3032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3556000"/>
            <a:ext cx="6477000" cy="472282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23573"/>
            <a:ext cx="6858000" cy="3032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034119"/>
            <a:ext cx="6475412" cy="1086893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6" y="223573"/>
            <a:ext cx="720761" cy="3032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3556000"/>
            <a:ext cx="6477000" cy="472282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23573"/>
            <a:ext cx="3006726" cy="3032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034119"/>
            <a:ext cx="6475412" cy="1086893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23576"/>
            <a:ext cx="4701988" cy="14797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1776615"/>
            <a:ext cx="2304288" cy="14797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1776615"/>
            <a:ext cx="2304288" cy="14797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23573"/>
            <a:ext cx="1645920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23" y="223573"/>
            <a:ext cx="718073" cy="472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04" y="862854"/>
            <a:ext cx="1322295" cy="4242283"/>
          </a:xfrm>
        </p:spPr>
        <p:txBody>
          <a:bodyPr vert="eaVert" anchor="t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62854"/>
            <a:ext cx="6019800" cy="425815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23573"/>
            <a:ext cx="1645920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5296961"/>
            <a:ext cx="1752600" cy="304271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23573"/>
            <a:ext cx="5669280" cy="213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4" y="3476627"/>
            <a:ext cx="5457919" cy="904875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4381502"/>
            <a:ext cx="5457918" cy="515471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5" y="324973"/>
            <a:ext cx="5499847" cy="304271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5296961"/>
            <a:ext cx="4734112" cy="30427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5296961"/>
            <a:ext cx="685800" cy="304271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5" y="2398059"/>
            <a:ext cx="5646867" cy="10668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23576"/>
            <a:ext cx="182880" cy="32390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23573"/>
            <a:ext cx="1645920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8" y="762000"/>
            <a:ext cx="6508377" cy="9525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8" y="1841500"/>
            <a:ext cx="6508377" cy="326363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5296961"/>
            <a:ext cx="1752600" cy="304271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5296961"/>
            <a:ext cx="4926852" cy="30427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00849"/>
            <a:ext cx="506506" cy="304271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647265"/>
            <a:ext cx="1645920" cy="385482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7" y="223573"/>
            <a:ext cx="1099073" cy="52916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2857500"/>
            <a:ext cx="4966446" cy="1165412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020347"/>
            <a:ext cx="4966446" cy="1100667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5296961"/>
            <a:ext cx="1622612" cy="304271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5296961"/>
            <a:ext cx="5311588" cy="30427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3978088"/>
            <a:ext cx="2971800" cy="1537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2857501"/>
            <a:ext cx="4966446" cy="1165412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020347"/>
            <a:ext cx="4966446" cy="1100667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5087473"/>
            <a:ext cx="506506" cy="304271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23573"/>
            <a:ext cx="2971800" cy="3698875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23" y="223573"/>
            <a:ext cx="718073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762000"/>
            <a:ext cx="7391401" cy="9525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45471"/>
            <a:ext cx="3566160" cy="32596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1845471"/>
            <a:ext cx="3566160" cy="32596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23" y="223573"/>
            <a:ext cx="718073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62000"/>
            <a:ext cx="7388352" cy="9525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1777"/>
            <a:ext cx="3566160" cy="533135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41178"/>
            <a:ext cx="3566160" cy="286395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1711777"/>
            <a:ext cx="3566160" cy="533135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241178"/>
            <a:ext cx="3566160" cy="286395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23" y="223573"/>
            <a:ext cx="718073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762000"/>
            <a:ext cx="7391401" cy="9525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4" y="1845468"/>
            <a:ext cx="7396163" cy="160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204" y="3520811"/>
            <a:ext cx="7396163" cy="160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762000"/>
            <a:ext cx="6508377" cy="9525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841500"/>
            <a:ext cx="6508377" cy="3263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5296961"/>
            <a:ext cx="1752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5296961"/>
            <a:ext cx="6007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00849"/>
            <a:ext cx="506506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ifCWN5pJGI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ristmas Pho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1502" y="0"/>
            <a:ext cx="10367302" cy="5715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1680" y="1605280"/>
            <a:ext cx="401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i="1" dirty="0" smtClean="0">
                <a:solidFill>
                  <a:schemeClr val="bg1"/>
                </a:solidFill>
              </a:rPr>
              <a:t>聖誕快樂！</a:t>
            </a:r>
            <a:r>
              <a:rPr lang="en-US" altLang="zh-TW" sz="6000" b="1" i="1" dirty="0" smtClean="0">
                <a:solidFill>
                  <a:schemeClr val="bg1"/>
                </a:solidFill>
              </a:rPr>
              <a:t> </a:t>
            </a:r>
            <a:endParaRPr lang="en-US" sz="6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459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HT" altLang="en-US" sz="6000" dirty="0" smtClean="0"/>
              <a:t>神</a:t>
            </a:r>
            <a:r>
              <a:rPr lang="zh-CHT" altLang="en-US" sz="6000" dirty="0" smtClean="0">
                <a:solidFill>
                  <a:srgbClr val="990000"/>
                </a:solidFill>
              </a:rPr>
              <a:t>說</a:t>
            </a:r>
            <a:r>
              <a:rPr lang="en-US" altLang="zh-CHT" sz="6000" dirty="0" smtClean="0">
                <a:solidFill>
                  <a:srgbClr val="990000"/>
                </a:solidFill>
              </a:rPr>
              <a:t>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CHT" altLang="en-US" sz="3200" dirty="0" smtClean="0">
                <a:solidFill>
                  <a:srgbClr val="990000"/>
                </a:solidFill>
              </a:rPr>
              <a:t>他的政權與平安</a:t>
            </a:r>
            <a:r>
              <a:rPr lang="en-US" altLang="zh-CHT" sz="3200" dirty="0" smtClean="0">
                <a:solidFill>
                  <a:srgbClr val="990000"/>
                </a:solidFill>
              </a:rPr>
              <a:t>                                 </a:t>
            </a:r>
            <a:r>
              <a:rPr lang="zh-CHT" altLang="en-US" sz="3200" dirty="0" smtClean="0"/>
              <a:t>必</a:t>
            </a:r>
            <a:r>
              <a:rPr lang="zh-CHT" altLang="en-US" sz="3200" dirty="0"/>
              <a:t>無窮無盡地增加</a:t>
            </a:r>
            <a:r>
              <a:rPr lang="zh-CHT" altLang="en-US" sz="3200" dirty="0" smtClean="0"/>
              <a:t>，他</a:t>
            </a:r>
            <a:r>
              <a:rPr lang="zh-CHT" altLang="en-US" sz="3200" dirty="0"/>
              <a:t>在</a:t>
            </a:r>
            <a:r>
              <a:rPr lang="zh-CHT" altLang="en-US" sz="3200" dirty="0" smtClean="0"/>
              <a:t>大衛的</a:t>
            </a:r>
            <a:r>
              <a:rPr lang="en-US" altLang="zh-CHT" sz="3200" dirty="0" smtClean="0"/>
              <a:t>   </a:t>
            </a:r>
            <a:r>
              <a:rPr lang="zh-CHT" altLang="en-US" sz="3200" dirty="0" smtClean="0"/>
              <a:t>寶座上</a:t>
            </a:r>
            <a:r>
              <a:rPr lang="zh-CHT" altLang="en-US" sz="3200" dirty="0"/>
              <a:t>治理</a:t>
            </a:r>
            <a:r>
              <a:rPr lang="zh-CHT" altLang="en-US" sz="3200" dirty="0">
                <a:solidFill>
                  <a:srgbClr val="990000"/>
                </a:solidFill>
              </a:rPr>
              <a:t>他的國</a:t>
            </a:r>
            <a:r>
              <a:rPr lang="zh-CHT" altLang="en-US" sz="3200" dirty="0" smtClean="0">
                <a:solidFill>
                  <a:srgbClr val="990000"/>
                </a:solidFill>
              </a:rPr>
              <a:t>，</a:t>
            </a:r>
            <a:r>
              <a:rPr lang="zh-CHT" altLang="en-US" sz="3200" dirty="0" smtClean="0"/>
              <a:t>以</a:t>
            </a:r>
            <a:r>
              <a:rPr lang="zh-CHT" altLang="en-US" sz="3200" dirty="0"/>
              <a:t>公平和公義使國堅立穩固</a:t>
            </a:r>
            <a:r>
              <a:rPr lang="zh-CHT" altLang="en-US" sz="3200" dirty="0" smtClean="0"/>
              <a:t>，從</a:t>
            </a:r>
            <a:r>
              <a:rPr lang="zh-CHT" altLang="en-US" sz="3200" dirty="0"/>
              <a:t>現在直到永遠</a:t>
            </a:r>
            <a:r>
              <a:rPr lang="zh-CHT" altLang="en-US" sz="3200" dirty="0" smtClean="0"/>
              <a:t>。</a:t>
            </a:r>
            <a:r>
              <a:rPr lang="en-US" altLang="zh-CHT" sz="3200" dirty="0" smtClean="0"/>
              <a:t>    </a:t>
            </a:r>
            <a:r>
              <a:rPr lang="zh-CHT" altLang="en-US" sz="3200" dirty="0" smtClean="0">
                <a:solidFill>
                  <a:srgbClr val="990000"/>
                </a:solidFill>
              </a:rPr>
              <a:t>萬軍之耶和</a:t>
            </a:r>
            <a:r>
              <a:rPr lang="zh-CHT" altLang="en-US" sz="3200" dirty="0">
                <a:solidFill>
                  <a:srgbClr val="990000"/>
                </a:solidFill>
              </a:rPr>
              <a:t>華的熱心必成全這事</a:t>
            </a:r>
            <a:r>
              <a:rPr lang="zh-CHT" altLang="en-US" sz="3200" dirty="0" smtClean="0">
                <a:solidFill>
                  <a:srgbClr val="990000"/>
                </a:solidFill>
              </a:rPr>
              <a:t>。</a:t>
            </a:r>
            <a:endParaRPr lang="en-US" altLang="zh-CHT" sz="3200" dirty="0" smtClean="0">
              <a:solidFill>
                <a:srgbClr val="990000"/>
              </a:solidFill>
            </a:endParaRPr>
          </a:p>
          <a:p>
            <a:pPr algn="r"/>
            <a:r>
              <a:rPr lang="zh-CHT" altLang="en-US" sz="3200" dirty="0"/>
              <a:t>以賽亞書 </a:t>
            </a:r>
            <a:r>
              <a:rPr lang="en-US" altLang="zh-CHT" sz="3200" dirty="0"/>
              <a:t>9</a:t>
            </a:r>
            <a:r>
              <a:rPr lang="en-US" altLang="zh-CHT" sz="3200" dirty="0" smtClean="0"/>
              <a:t>:7</a:t>
            </a:r>
            <a:endParaRPr lang="en-US" altLang="zh-CHT" sz="3200" dirty="0"/>
          </a:p>
          <a:p>
            <a:pPr marL="0" indent="0" algn="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3939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b="1" i="1" dirty="0">
                <a:solidFill>
                  <a:srgbClr val="990000"/>
                </a:solidFill>
              </a:rPr>
              <a:t>相信與經歷</a:t>
            </a:r>
            <a:r>
              <a:rPr lang="en-US" altLang="zh-TW" sz="6000" b="1" i="1" dirty="0">
                <a:solidFill>
                  <a:srgbClr val="990000"/>
                </a:solidFill>
              </a:rPr>
              <a:t> </a:t>
            </a:r>
            <a:r>
              <a:rPr lang="en-US" altLang="zh-TW" sz="6000" b="1" i="1" dirty="0" smtClean="0">
                <a:solidFill>
                  <a:srgbClr val="990000"/>
                </a:solidFill>
              </a:rPr>
              <a:t>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HT" altLang="en-US" sz="4000" b="1" dirty="0" smtClean="0"/>
              <a:t>他</a:t>
            </a:r>
            <a:r>
              <a:rPr lang="zh-TW" altLang="en-US" sz="4000" b="1" dirty="0" smtClean="0"/>
              <a:t>就是</a:t>
            </a:r>
            <a:endParaRPr lang="en-US" altLang="zh-CHT" sz="4000" b="1" dirty="0" smtClean="0"/>
          </a:p>
          <a:p>
            <a:pPr marL="0" indent="0" algn="ctr">
              <a:buNone/>
            </a:pPr>
            <a:r>
              <a:rPr lang="en-US" altLang="zh-CHT" sz="6000" dirty="0" smtClean="0">
                <a:solidFill>
                  <a:schemeClr val="accent1"/>
                </a:solidFill>
              </a:rPr>
              <a:t>“</a:t>
            </a:r>
            <a:r>
              <a:rPr lang="zh-CHT" altLang="en-US" sz="6000" dirty="0" smtClean="0">
                <a:solidFill>
                  <a:schemeClr val="accent1"/>
                </a:solidFill>
              </a:rPr>
              <a:t>奇妙的策士</a:t>
            </a:r>
            <a:r>
              <a:rPr lang="en-US" altLang="zh-CHT" sz="6000" dirty="0" smtClean="0">
                <a:solidFill>
                  <a:schemeClr val="accent1"/>
                </a:solidFill>
              </a:rPr>
              <a:t>”</a:t>
            </a:r>
            <a:endParaRPr lang="zh-CHT" altLang="en-US" sz="60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575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b="1" i="1" dirty="0">
                <a:solidFill>
                  <a:srgbClr val="990000"/>
                </a:solidFill>
              </a:rPr>
              <a:t>相信與經歷</a:t>
            </a:r>
            <a:r>
              <a:rPr lang="en-US" altLang="zh-TW" sz="6000" b="1" i="1" dirty="0">
                <a:solidFill>
                  <a:srgbClr val="990000"/>
                </a:solidFill>
              </a:rPr>
              <a:t> </a:t>
            </a:r>
            <a:r>
              <a:rPr lang="en-US" altLang="zh-TW" sz="6000" b="1" i="1" dirty="0" smtClean="0">
                <a:solidFill>
                  <a:srgbClr val="990000"/>
                </a:solidFill>
              </a:rPr>
              <a:t>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HT" altLang="en-US" sz="4000" b="1" dirty="0"/>
              <a:t>他</a:t>
            </a:r>
            <a:r>
              <a:rPr lang="zh-TW" altLang="en-US" sz="4000" b="1" dirty="0"/>
              <a:t>就</a:t>
            </a:r>
            <a:r>
              <a:rPr lang="zh-TW" altLang="en-US" sz="4000" b="1" dirty="0" smtClean="0"/>
              <a:t>是</a:t>
            </a:r>
            <a:endParaRPr lang="en-US" altLang="zh-CHT" sz="4000" dirty="0" smtClean="0"/>
          </a:p>
          <a:p>
            <a:pPr marL="0" indent="0" algn="ctr">
              <a:buNone/>
            </a:pPr>
            <a:r>
              <a:rPr lang="en-US" altLang="zh-CHT" sz="6000" dirty="0" smtClean="0">
                <a:solidFill>
                  <a:srgbClr val="990000"/>
                </a:solidFill>
              </a:rPr>
              <a:t>“</a:t>
            </a:r>
            <a:r>
              <a:rPr lang="zh-CHT" altLang="en-US" sz="6000" dirty="0" smtClean="0">
                <a:solidFill>
                  <a:srgbClr val="990000"/>
                </a:solidFill>
              </a:rPr>
              <a:t>全能的神</a:t>
            </a:r>
            <a:r>
              <a:rPr lang="en-US" altLang="zh-CHT" sz="6000" dirty="0" smtClean="0">
                <a:solidFill>
                  <a:srgbClr val="990000"/>
                </a:solidFill>
              </a:rPr>
              <a:t>”</a:t>
            </a:r>
            <a:endParaRPr lang="zh-CHT" altLang="en-US" sz="6000" dirty="0">
              <a:solidFill>
                <a:srgbClr val="99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24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b="1" i="1" dirty="0">
                <a:solidFill>
                  <a:srgbClr val="990000"/>
                </a:solidFill>
              </a:rPr>
              <a:t>相信與經歷</a:t>
            </a:r>
            <a:r>
              <a:rPr lang="en-US" altLang="zh-TW" sz="6000" b="1" i="1" dirty="0">
                <a:solidFill>
                  <a:srgbClr val="990000"/>
                </a:solidFill>
              </a:rPr>
              <a:t> </a:t>
            </a:r>
            <a:r>
              <a:rPr lang="en-US" altLang="zh-TW" sz="6000" b="1" i="1" dirty="0" smtClean="0">
                <a:solidFill>
                  <a:srgbClr val="990000"/>
                </a:solidFill>
              </a:rPr>
              <a:t>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HT" altLang="en-US" sz="4000" b="1" dirty="0"/>
              <a:t>他</a:t>
            </a:r>
            <a:r>
              <a:rPr lang="zh-TW" altLang="en-US" sz="4000" b="1" dirty="0"/>
              <a:t>就是</a:t>
            </a:r>
            <a:endParaRPr lang="en-US" altLang="zh-CHT" sz="4000" b="1" dirty="0"/>
          </a:p>
          <a:p>
            <a:pPr marL="0" indent="0" algn="ctr">
              <a:buNone/>
            </a:pPr>
            <a:r>
              <a:rPr lang="zh-CHT" altLang="en-US" sz="6000" dirty="0" smtClean="0">
                <a:solidFill>
                  <a:srgbClr val="990000"/>
                </a:solidFill>
              </a:rPr>
              <a:t>“</a:t>
            </a:r>
            <a:r>
              <a:rPr lang="zh-CHT" altLang="en-US" sz="6000" dirty="0" smtClean="0">
                <a:solidFill>
                  <a:srgbClr val="990000"/>
                </a:solidFill>
              </a:rPr>
              <a:t>永恆</a:t>
            </a:r>
            <a:r>
              <a:rPr lang="zh-CHT" altLang="en-US" sz="6000" dirty="0">
                <a:solidFill>
                  <a:srgbClr val="990000"/>
                </a:solidFill>
              </a:rPr>
              <a:t>的</a:t>
            </a:r>
            <a:r>
              <a:rPr lang="zh-CHT" altLang="en-US" sz="6000" dirty="0" smtClean="0">
                <a:solidFill>
                  <a:srgbClr val="990000"/>
                </a:solidFill>
              </a:rPr>
              <a:t>父”</a:t>
            </a:r>
            <a:endParaRPr lang="zh-CHT" altLang="en-US" sz="6000" dirty="0">
              <a:solidFill>
                <a:srgbClr val="99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b="1" i="1" dirty="0">
                <a:solidFill>
                  <a:srgbClr val="990000"/>
                </a:solidFill>
              </a:rPr>
              <a:t>相信與經歷</a:t>
            </a:r>
            <a:r>
              <a:rPr lang="en-US" altLang="zh-TW" sz="6000" b="1" i="1" dirty="0">
                <a:solidFill>
                  <a:srgbClr val="990000"/>
                </a:solidFill>
              </a:rPr>
              <a:t> </a:t>
            </a:r>
            <a:r>
              <a:rPr lang="en-US" altLang="zh-TW" sz="6000" b="1" i="1" dirty="0" smtClean="0">
                <a:solidFill>
                  <a:srgbClr val="990000"/>
                </a:solidFill>
              </a:rPr>
              <a:t>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HT" altLang="en-US" sz="4000" b="1" dirty="0" smtClean="0"/>
              <a:t>他</a:t>
            </a:r>
            <a:r>
              <a:rPr lang="zh-TW" altLang="en-US" sz="4000" b="1" dirty="0" smtClean="0"/>
              <a:t>就是</a:t>
            </a:r>
            <a:r>
              <a:rPr lang="en-US" altLang="zh-CHT" sz="4000" dirty="0" smtClean="0"/>
              <a:t> </a:t>
            </a:r>
            <a:endParaRPr lang="en-US" altLang="zh-CHT" sz="4000" dirty="0" smtClean="0"/>
          </a:p>
          <a:p>
            <a:pPr marL="0" indent="0" algn="ctr">
              <a:buNone/>
            </a:pPr>
            <a:r>
              <a:rPr lang="zh-CHT" altLang="en-US" sz="6000" dirty="0" smtClean="0">
                <a:solidFill>
                  <a:srgbClr val="990000"/>
                </a:solidFill>
              </a:rPr>
              <a:t>“和平的</a:t>
            </a:r>
            <a:r>
              <a:rPr lang="zh-CHT" altLang="en-US" sz="6000" dirty="0">
                <a:solidFill>
                  <a:srgbClr val="990000"/>
                </a:solidFill>
              </a:rPr>
              <a:t>君</a:t>
            </a:r>
            <a:r>
              <a:rPr lang="zh-CHT" altLang="en-US" sz="6000" dirty="0" smtClean="0">
                <a:solidFill>
                  <a:srgbClr val="990000"/>
                </a:solidFill>
              </a:rPr>
              <a:t>”</a:t>
            </a:r>
            <a:endParaRPr lang="zh-CHT" altLang="en-US" sz="6000" dirty="0">
              <a:solidFill>
                <a:srgbClr val="99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45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HT" altLang="en-US" sz="6000" dirty="0"/>
              <a:t>神</a:t>
            </a:r>
            <a:r>
              <a:rPr lang="zh-CHT" altLang="en-US" sz="6000" dirty="0">
                <a:solidFill>
                  <a:srgbClr val="990000"/>
                </a:solidFill>
              </a:rPr>
              <a:t>說</a:t>
            </a:r>
            <a:r>
              <a:rPr lang="en-US" altLang="zh-CHT" sz="6000" dirty="0">
                <a:solidFill>
                  <a:srgbClr val="990000"/>
                </a:solidFill>
              </a:rPr>
              <a:t>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HT" altLang="en-US" sz="3200" dirty="0" smtClean="0"/>
              <a:t>因</a:t>
            </a:r>
            <a:r>
              <a:rPr lang="zh-CHT" altLang="en-US" sz="3200" dirty="0"/>
              <a:t>為有一個嬰孩為我們而生</a:t>
            </a:r>
            <a:r>
              <a:rPr lang="zh-CHT" altLang="en-US" sz="3200" dirty="0" smtClean="0"/>
              <a:t>，</a:t>
            </a:r>
            <a:r>
              <a:rPr lang="en-US" altLang="zh-CHT" sz="3200" dirty="0" smtClean="0"/>
              <a:t>      </a:t>
            </a:r>
            <a:r>
              <a:rPr lang="zh-CHT" altLang="en-US" sz="3200" dirty="0" smtClean="0"/>
              <a:t>有一個兒子賜給我們；</a:t>
            </a:r>
            <a:r>
              <a:rPr lang="en-US" altLang="zh-CHT" sz="3200" dirty="0" smtClean="0"/>
              <a:t>                 </a:t>
            </a:r>
            <a:r>
              <a:rPr lang="zh-CHT" altLang="en-US" sz="4000" dirty="0" smtClean="0">
                <a:solidFill>
                  <a:srgbClr val="990000"/>
                </a:solidFill>
              </a:rPr>
              <a:t>政權必擔在</a:t>
            </a:r>
            <a:r>
              <a:rPr lang="zh-CHT" altLang="en-US" sz="4000" dirty="0">
                <a:solidFill>
                  <a:srgbClr val="990000"/>
                </a:solidFill>
              </a:rPr>
              <a:t>他的肩</a:t>
            </a:r>
            <a:r>
              <a:rPr lang="zh-CHT" altLang="en-US" sz="4000" dirty="0" smtClean="0">
                <a:solidFill>
                  <a:srgbClr val="990000"/>
                </a:solidFill>
              </a:rPr>
              <a:t>頭上</a:t>
            </a:r>
            <a:r>
              <a:rPr lang="mr-IN" altLang="zh-CHT" sz="4000" dirty="0" smtClean="0">
                <a:solidFill>
                  <a:srgbClr val="990000"/>
                </a:solidFill>
              </a:rPr>
              <a:t>…</a:t>
            </a:r>
            <a:r>
              <a:rPr lang="en-US" altLang="zh-CHT" sz="4000" dirty="0" smtClean="0">
                <a:solidFill>
                  <a:srgbClr val="990000"/>
                </a:solidFill>
              </a:rPr>
              <a:t>             </a:t>
            </a:r>
            <a:endParaRPr lang="zh-CHT" altLang="en-US" sz="4000" dirty="0">
              <a:solidFill>
                <a:srgbClr val="990000"/>
              </a:solidFill>
            </a:endParaRPr>
          </a:p>
          <a:p>
            <a:pPr algn="r"/>
            <a:r>
              <a:rPr lang="zh-CHT" altLang="en-US" sz="3200" dirty="0" smtClean="0"/>
              <a:t>以賽亞書 </a:t>
            </a:r>
            <a:r>
              <a:rPr lang="en-US" altLang="zh-CHT" sz="3200" dirty="0"/>
              <a:t>9:</a:t>
            </a:r>
            <a:r>
              <a:rPr lang="en-US" altLang="zh-CHT" sz="3200" dirty="0" smtClean="0"/>
              <a:t>6</a:t>
            </a:r>
            <a:endParaRPr lang="en-US" altLang="zh-CHT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10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HT" altLang="en-US" sz="6000" dirty="0" smtClean="0"/>
              <a:t>神</a:t>
            </a:r>
            <a:r>
              <a:rPr lang="zh-CHT" altLang="en-US" sz="6000" dirty="0" smtClean="0">
                <a:solidFill>
                  <a:srgbClr val="990000"/>
                </a:solidFill>
              </a:rPr>
              <a:t>說</a:t>
            </a:r>
            <a:r>
              <a:rPr lang="en-US" altLang="zh-CHT" sz="6000" dirty="0" smtClean="0">
                <a:solidFill>
                  <a:srgbClr val="990000"/>
                </a:solidFill>
              </a:rPr>
              <a:t>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CHT" altLang="en-US" sz="4000" dirty="0" smtClean="0">
                <a:solidFill>
                  <a:srgbClr val="990000"/>
                </a:solidFill>
              </a:rPr>
              <a:t>他的政權與平安</a:t>
            </a:r>
            <a:r>
              <a:rPr lang="en-US" altLang="zh-CHT" sz="4000" dirty="0" smtClean="0">
                <a:solidFill>
                  <a:srgbClr val="990000"/>
                </a:solidFill>
              </a:rPr>
              <a:t>                                 </a:t>
            </a:r>
            <a:r>
              <a:rPr lang="zh-CHT" altLang="en-US" sz="3200" dirty="0" smtClean="0"/>
              <a:t>必</a:t>
            </a:r>
            <a:r>
              <a:rPr lang="zh-CHT" altLang="en-US" sz="3200" dirty="0"/>
              <a:t>無窮無盡地增加</a:t>
            </a:r>
            <a:r>
              <a:rPr lang="zh-CHT" altLang="en-US" sz="3200" dirty="0" smtClean="0"/>
              <a:t>，他</a:t>
            </a:r>
            <a:r>
              <a:rPr lang="zh-CHT" altLang="en-US" sz="3200" dirty="0"/>
              <a:t>在</a:t>
            </a:r>
            <a:r>
              <a:rPr lang="zh-CHT" altLang="en-US" sz="3200" dirty="0" smtClean="0"/>
              <a:t>大衛的</a:t>
            </a:r>
            <a:r>
              <a:rPr lang="en-US" altLang="zh-CHT" sz="3200" dirty="0" smtClean="0"/>
              <a:t>   </a:t>
            </a:r>
            <a:r>
              <a:rPr lang="zh-CHT" altLang="en-US" sz="3200" dirty="0" smtClean="0"/>
              <a:t>寶座上</a:t>
            </a:r>
            <a:r>
              <a:rPr lang="zh-CHT" altLang="en-US" sz="3200" dirty="0"/>
              <a:t>治理</a:t>
            </a:r>
            <a:r>
              <a:rPr lang="zh-CHT" altLang="en-US" sz="4000" dirty="0">
                <a:solidFill>
                  <a:srgbClr val="990000"/>
                </a:solidFill>
              </a:rPr>
              <a:t>他的國</a:t>
            </a:r>
            <a:r>
              <a:rPr lang="zh-CHT" altLang="en-US" sz="4000" dirty="0" smtClean="0">
                <a:solidFill>
                  <a:srgbClr val="990000"/>
                </a:solidFill>
              </a:rPr>
              <a:t>，</a:t>
            </a:r>
            <a:r>
              <a:rPr lang="zh-CHT" altLang="en-US" sz="3200" dirty="0" smtClean="0"/>
              <a:t>以</a:t>
            </a:r>
            <a:r>
              <a:rPr lang="zh-CHT" altLang="en-US" sz="3200" dirty="0"/>
              <a:t>公平和公義使國堅立穩固</a:t>
            </a:r>
            <a:r>
              <a:rPr lang="zh-CHT" altLang="en-US" sz="3200" dirty="0" smtClean="0"/>
              <a:t>，從</a:t>
            </a:r>
            <a:r>
              <a:rPr lang="zh-CHT" altLang="en-US" sz="3200" dirty="0"/>
              <a:t>現在直到永遠</a:t>
            </a:r>
            <a:r>
              <a:rPr lang="zh-CHT" altLang="en-US" sz="3200" dirty="0" smtClean="0"/>
              <a:t>。</a:t>
            </a:r>
            <a:r>
              <a:rPr lang="en-US" altLang="zh-CHT" sz="3200" dirty="0" smtClean="0"/>
              <a:t>    </a:t>
            </a:r>
            <a:r>
              <a:rPr lang="zh-CHT" altLang="en-US" sz="3200" dirty="0" smtClean="0">
                <a:solidFill>
                  <a:srgbClr val="990000"/>
                </a:solidFill>
              </a:rPr>
              <a:t>萬軍之耶和</a:t>
            </a:r>
            <a:r>
              <a:rPr lang="zh-CHT" altLang="en-US" sz="3200" dirty="0">
                <a:solidFill>
                  <a:srgbClr val="990000"/>
                </a:solidFill>
              </a:rPr>
              <a:t>華的熱心必成全這事</a:t>
            </a:r>
            <a:r>
              <a:rPr lang="zh-CHT" altLang="en-US" sz="3200" dirty="0" smtClean="0">
                <a:solidFill>
                  <a:srgbClr val="990000"/>
                </a:solidFill>
              </a:rPr>
              <a:t>。</a:t>
            </a:r>
            <a:endParaRPr lang="en-US" altLang="zh-CHT" sz="3200" dirty="0" smtClean="0">
              <a:solidFill>
                <a:srgbClr val="990000"/>
              </a:solidFill>
            </a:endParaRPr>
          </a:p>
          <a:p>
            <a:pPr algn="r"/>
            <a:r>
              <a:rPr lang="zh-CHT" altLang="en-US" sz="3200" dirty="0"/>
              <a:t>以賽亞書 </a:t>
            </a:r>
            <a:r>
              <a:rPr lang="en-US" altLang="zh-CHT" sz="3200" dirty="0"/>
              <a:t>9</a:t>
            </a:r>
            <a:r>
              <a:rPr lang="en-US" altLang="zh-CHT" sz="3200" dirty="0" smtClean="0"/>
              <a:t>:7</a:t>
            </a:r>
            <a:endParaRPr lang="en-US" altLang="zh-CHT" sz="3200" dirty="0"/>
          </a:p>
          <a:p>
            <a:pPr marL="0" indent="0" algn="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4032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800" b="1" i="1" dirty="0" smtClean="0">
                <a:solidFill>
                  <a:srgbClr val="990000"/>
                </a:solidFill>
              </a:rPr>
              <a:t>相信與經歷</a:t>
            </a:r>
            <a:r>
              <a:rPr lang="en-US" altLang="zh-TW" sz="4800" b="1" i="1" dirty="0" smtClean="0">
                <a:solidFill>
                  <a:srgbClr val="990000"/>
                </a:solidFill>
              </a:rPr>
              <a:t> </a:t>
            </a:r>
            <a:r>
              <a:rPr lang="zh-TW" altLang="en-US" sz="4800" b="1" i="1" dirty="0" smtClean="0">
                <a:solidFill>
                  <a:srgbClr val="990000"/>
                </a:solidFill>
              </a:rPr>
              <a:t>！</a:t>
            </a:r>
            <a:endParaRPr lang="en-US" sz="4800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HT" altLang="en-US" sz="3600" dirty="0">
                <a:solidFill>
                  <a:srgbClr val="990000"/>
                </a:solidFill>
              </a:rPr>
              <a:t>奇妙的</a:t>
            </a:r>
            <a:r>
              <a:rPr lang="zh-CHT" altLang="en-US" sz="3600" dirty="0" smtClean="0">
                <a:solidFill>
                  <a:srgbClr val="990000"/>
                </a:solidFill>
              </a:rPr>
              <a:t>策士</a:t>
            </a:r>
            <a:r>
              <a:rPr lang="en-US" altLang="zh-CHT" sz="3600" dirty="0" smtClean="0">
                <a:solidFill>
                  <a:srgbClr val="990000"/>
                </a:solidFill>
              </a:rPr>
              <a:t>                                                                                             	</a:t>
            </a:r>
            <a:r>
              <a:rPr lang="zh-CHT" altLang="en-US" sz="3600" dirty="0" smtClean="0">
                <a:solidFill>
                  <a:srgbClr val="990000"/>
                </a:solidFill>
              </a:rPr>
              <a:t>全能的神</a:t>
            </a:r>
            <a:r>
              <a:rPr lang="en-US" altLang="zh-CHT" sz="3600" dirty="0" smtClean="0">
                <a:solidFill>
                  <a:srgbClr val="990000"/>
                </a:solidFill>
              </a:rPr>
              <a:t>                                                                        		</a:t>
            </a:r>
            <a:r>
              <a:rPr lang="zh-CHT" altLang="en-US" sz="3600" dirty="0" smtClean="0">
                <a:solidFill>
                  <a:srgbClr val="990000"/>
                </a:solidFill>
              </a:rPr>
              <a:t>永恆的父</a:t>
            </a:r>
            <a:r>
              <a:rPr lang="en-US" altLang="zh-CHT" sz="3600" dirty="0" smtClean="0">
                <a:solidFill>
                  <a:srgbClr val="990000"/>
                </a:solidFill>
              </a:rPr>
              <a:t>                                                                           			</a:t>
            </a:r>
            <a:r>
              <a:rPr lang="zh-CHT" altLang="en-US" sz="3600" dirty="0" smtClean="0">
                <a:solidFill>
                  <a:srgbClr val="990000"/>
                </a:solidFill>
              </a:rPr>
              <a:t>和平的君</a:t>
            </a:r>
            <a:r>
              <a:rPr lang="en-US" altLang="zh-CHT" sz="3600" dirty="0" smtClean="0">
                <a:solidFill>
                  <a:srgbClr val="990000"/>
                </a:solidFill>
              </a:rPr>
              <a:t>                                                                           				</a:t>
            </a:r>
            <a:r>
              <a:rPr lang="zh-CHT" altLang="en-US" sz="3600" dirty="0" smtClean="0">
                <a:solidFill>
                  <a:srgbClr val="990000"/>
                </a:solidFill>
              </a:rPr>
              <a:t>他</a:t>
            </a:r>
            <a:r>
              <a:rPr lang="zh-TW" altLang="en-US" sz="3600" b="1" dirty="0" smtClean="0">
                <a:solidFill>
                  <a:srgbClr val="990000"/>
                </a:solidFill>
              </a:rPr>
              <a:t>必掌</a:t>
            </a:r>
            <a:r>
              <a:rPr lang="zh-CHT" altLang="en-US" sz="3600" dirty="0" smtClean="0">
                <a:solidFill>
                  <a:srgbClr val="990000"/>
                </a:solidFill>
              </a:rPr>
              <a:t>權</a:t>
            </a:r>
            <a:r>
              <a:rPr lang="en-US" altLang="zh-CHT" sz="3600" dirty="0" smtClean="0">
                <a:solidFill>
                  <a:srgbClr val="990000"/>
                </a:solidFill>
              </a:rPr>
              <a:t> </a:t>
            </a:r>
            <a:r>
              <a:rPr lang="zh-TW" altLang="en-US" sz="3600" dirty="0" smtClean="0">
                <a:solidFill>
                  <a:srgbClr val="990000"/>
                </a:solidFill>
              </a:rPr>
              <a:t>！</a:t>
            </a:r>
            <a:endParaRPr lang="zh-CHT" altLang="en-US" sz="3600" dirty="0" smtClean="0">
              <a:solidFill>
                <a:srgbClr val="99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zh-CHT" altLang="en-US" dirty="0" smtClean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65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8855" y="1493100"/>
            <a:ext cx="5458968" cy="122237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Merry Christmas!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356" y="3708136"/>
            <a:ext cx="8236012" cy="1534118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00"/>
                </a:solidFill>
              </a:rPr>
              <a:t>聖誕大愛</a:t>
            </a:r>
            <a:r>
              <a:rPr lang="en-US" altLang="zh-TW" sz="7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00"/>
                </a:solidFill>
              </a:rPr>
              <a:t> !</a:t>
            </a:r>
            <a:endParaRPr lang="en-US" sz="7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210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8855" y="1493100"/>
            <a:ext cx="5458968" cy="122237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Merry Christmas!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356" y="3708136"/>
            <a:ext cx="8236012" cy="1534118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1" i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00"/>
                </a:solidFill>
              </a:rPr>
              <a:t>更深的經歷耶穌</a:t>
            </a:r>
            <a:r>
              <a:rPr lang="en-US" altLang="zh-TW" sz="7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00"/>
                </a:solidFill>
              </a:rPr>
              <a:t> !</a:t>
            </a:r>
            <a:endParaRPr lang="en-US" sz="7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437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HT" altLang="en-US" sz="6000" dirty="0" smtClean="0">
                <a:solidFill>
                  <a:srgbClr val="990000"/>
                </a:solidFill>
              </a:rPr>
              <a:t>天使說</a:t>
            </a:r>
            <a:r>
              <a:rPr lang="zh-CHT" altLang="en-US" sz="6000" dirty="0" smtClean="0">
                <a:solidFill>
                  <a:srgbClr val="800000"/>
                </a:solidFill>
              </a:rPr>
              <a:t>：</a:t>
            </a:r>
            <a:endParaRPr lang="en-US" sz="60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HT" altLang="en-US" sz="4800" dirty="0" smtClean="0"/>
              <a:t>今天在</a:t>
            </a:r>
            <a:r>
              <a:rPr lang="zh-CHT" altLang="en-US" sz="4800" dirty="0">
                <a:solidFill>
                  <a:schemeClr val="tx1"/>
                </a:solidFill>
              </a:rPr>
              <a:t>大衛</a:t>
            </a:r>
            <a:r>
              <a:rPr lang="zh-CHT" altLang="en-US" sz="4800" dirty="0"/>
              <a:t>的城裡</a:t>
            </a:r>
            <a:r>
              <a:rPr lang="zh-CHT" altLang="en-US" sz="4800" dirty="0" smtClean="0"/>
              <a:t>，</a:t>
            </a:r>
            <a:r>
              <a:rPr lang="en-US" altLang="zh-CHT" sz="4800" dirty="0" smtClean="0"/>
              <a:t>                 		</a:t>
            </a:r>
            <a:r>
              <a:rPr lang="zh-CHT" altLang="en-US" sz="4800" dirty="0" smtClean="0">
                <a:solidFill>
                  <a:srgbClr val="990000"/>
                </a:solidFill>
              </a:rPr>
              <a:t>為你們生了</a:t>
            </a:r>
            <a:r>
              <a:rPr lang="zh-CHT" altLang="en-US" sz="4800" dirty="0" smtClean="0">
                <a:solidFill>
                  <a:schemeClr val="accent1"/>
                </a:solidFill>
              </a:rPr>
              <a:t>救</a:t>
            </a:r>
            <a:r>
              <a:rPr lang="zh-CHT" altLang="en-US" sz="4800" dirty="0">
                <a:solidFill>
                  <a:schemeClr val="accent1"/>
                </a:solidFill>
              </a:rPr>
              <a:t>主</a:t>
            </a:r>
            <a:r>
              <a:rPr lang="zh-CHT" altLang="en-US" sz="4800" dirty="0" smtClean="0">
                <a:solidFill>
                  <a:schemeClr val="accent1"/>
                </a:solidFill>
              </a:rPr>
              <a:t>，</a:t>
            </a:r>
            <a:r>
              <a:rPr lang="en-US" altLang="zh-CHT" sz="4800" dirty="0" smtClean="0">
                <a:solidFill>
                  <a:schemeClr val="accent1"/>
                </a:solidFill>
              </a:rPr>
              <a:t>                    </a:t>
            </a:r>
            <a:r>
              <a:rPr lang="en-US" altLang="zh-CHT" sz="4800" dirty="0" smtClean="0"/>
              <a:t>			</a:t>
            </a:r>
            <a:r>
              <a:rPr lang="zh-CHT" altLang="en-US" sz="4800" dirty="0" smtClean="0"/>
              <a:t>就</a:t>
            </a:r>
            <a:r>
              <a:rPr lang="zh-CHT" altLang="en-US" sz="4800" dirty="0"/>
              <a:t>是</a:t>
            </a:r>
            <a:r>
              <a:rPr lang="zh-CHT" altLang="en-US" sz="4800" dirty="0">
                <a:solidFill>
                  <a:srgbClr val="990000"/>
                </a:solidFill>
              </a:rPr>
              <a:t>主基督</a:t>
            </a:r>
            <a:r>
              <a:rPr lang="zh-CHT" altLang="en-US" sz="4800" dirty="0" smtClean="0">
                <a:solidFill>
                  <a:srgbClr val="990000"/>
                </a:solidFill>
              </a:rPr>
              <a:t>。</a:t>
            </a:r>
          </a:p>
          <a:p>
            <a:pPr algn="r"/>
            <a:r>
              <a:rPr lang="en-US" sz="2800" dirty="0" smtClean="0"/>
              <a:t>路加福音 </a:t>
            </a:r>
            <a:r>
              <a:rPr lang="en-US" sz="2800" dirty="0"/>
              <a:t>2</a:t>
            </a:r>
            <a:r>
              <a:rPr lang="en-US" sz="2800" dirty="0" smtClean="0"/>
              <a:t>:10-11</a:t>
            </a:r>
            <a:endParaRPr lang="zh-CHT" altLang="en-US" sz="2800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095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116" cy="5715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18730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116" cy="5715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843446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://youtu.be/</a:t>
            </a:r>
            <a:r>
              <a:rPr lang="en-US" dirty="0" smtClean="0">
                <a:hlinkClick r:id="rId2"/>
              </a:rPr>
              <a:t>ifCWN5pJGIE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5270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116" cy="5715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11259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zh-TW" altLang="en-US" sz="3200" b="1" i="1" dirty="0" smtClean="0">
              <a:solidFill>
                <a:srgbClr val="800000"/>
              </a:solidFill>
            </a:endParaRPr>
          </a:p>
          <a:p>
            <a:pPr algn="ctr"/>
            <a:r>
              <a:rPr lang="zh-TW" altLang="en-US" sz="4400" b="1" i="1" dirty="0" smtClean="0">
                <a:solidFill>
                  <a:srgbClr val="800000"/>
                </a:solidFill>
              </a:rPr>
              <a:t>耶穌降生的</a:t>
            </a:r>
            <a:r>
              <a:rPr lang="en-US" altLang="zh-TW" sz="4400" b="1" i="1" dirty="0" smtClean="0">
                <a:solidFill>
                  <a:srgbClr val="800000"/>
                </a:solidFill>
              </a:rPr>
              <a:t> </a:t>
            </a:r>
            <a:r>
              <a:rPr lang="en-US" sz="4400" b="1" i="1" dirty="0" smtClean="0">
                <a:solidFill>
                  <a:srgbClr val="800000"/>
                </a:solidFill>
              </a:rPr>
              <a:t>700</a:t>
            </a:r>
            <a:r>
              <a:rPr lang="zh-TW" altLang="en-US" sz="4400" b="1" i="1" dirty="0" smtClean="0">
                <a:solidFill>
                  <a:srgbClr val="800000"/>
                </a:solidFill>
              </a:rPr>
              <a:t>年前</a:t>
            </a:r>
            <a:r>
              <a:rPr lang="en-US" altLang="zh-TW" sz="4400" b="1" i="1" dirty="0" smtClean="0">
                <a:solidFill>
                  <a:srgbClr val="800000"/>
                </a:solidFill>
              </a:rPr>
              <a:t> </a:t>
            </a:r>
            <a:r>
              <a:rPr lang="mr-IN" altLang="zh-TW" sz="4400" b="1" i="1" dirty="0" smtClean="0">
                <a:solidFill>
                  <a:srgbClr val="800000"/>
                </a:solidFill>
              </a:rPr>
              <a:t>…</a:t>
            </a:r>
            <a:endParaRPr lang="mr-IN" sz="4400" b="1" i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292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HT" altLang="en-US" sz="6000" dirty="0" smtClean="0"/>
              <a:t>神</a:t>
            </a:r>
            <a:r>
              <a:rPr lang="zh-CHT" altLang="en-US" sz="6000" dirty="0" smtClean="0">
                <a:solidFill>
                  <a:srgbClr val="990000"/>
                </a:solidFill>
              </a:rPr>
              <a:t>說</a:t>
            </a:r>
            <a:r>
              <a:rPr lang="en-US" altLang="zh-CHT" sz="6000" dirty="0" smtClean="0">
                <a:solidFill>
                  <a:srgbClr val="990000"/>
                </a:solidFill>
              </a:rPr>
              <a:t>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HT" altLang="en-US" sz="3200" dirty="0" smtClean="0"/>
              <a:t>因</a:t>
            </a:r>
            <a:r>
              <a:rPr lang="zh-CHT" altLang="en-US" sz="3200" dirty="0"/>
              <a:t>為</a:t>
            </a:r>
            <a:r>
              <a:rPr lang="zh-CHT" altLang="en-US" sz="3200" dirty="0">
                <a:solidFill>
                  <a:srgbClr val="990000"/>
                </a:solidFill>
              </a:rPr>
              <a:t>有一個嬰孩為我們而生</a:t>
            </a:r>
            <a:r>
              <a:rPr lang="zh-CHT" altLang="en-US" sz="3200" dirty="0" smtClean="0">
                <a:solidFill>
                  <a:srgbClr val="990000"/>
                </a:solidFill>
              </a:rPr>
              <a:t>，</a:t>
            </a:r>
            <a:r>
              <a:rPr lang="en-US" altLang="zh-CHT" sz="3200" dirty="0" smtClean="0">
                <a:solidFill>
                  <a:srgbClr val="990000"/>
                </a:solidFill>
              </a:rPr>
              <a:t>      </a:t>
            </a:r>
            <a:r>
              <a:rPr lang="zh-CHT" altLang="en-US" sz="3200" dirty="0" smtClean="0">
                <a:solidFill>
                  <a:srgbClr val="990000"/>
                </a:solidFill>
              </a:rPr>
              <a:t>有一個兒子賜給我們；</a:t>
            </a:r>
            <a:r>
              <a:rPr lang="en-US" altLang="zh-CHT" sz="3200" dirty="0" smtClean="0">
                <a:solidFill>
                  <a:srgbClr val="990000"/>
                </a:solidFill>
              </a:rPr>
              <a:t>                 </a:t>
            </a:r>
            <a:r>
              <a:rPr lang="zh-CHT" altLang="en-US" sz="3200" dirty="0" smtClean="0"/>
              <a:t>政權必擔在</a:t>
            </a:r>
            <a:r>
              <a:rPr lang="zh-CHT" altLang="en-US" sz="3200" dirty="0"/>
              <a:t>他的肩頭上</a:t>
            </a:r>
            <a:r>
              <a:rPr lang="zh-CHT" altLang="en-US" sz="3200" dirty="0" smtClean="0"/>
              <a:t>；</a:t>
            </a:r>
            <a:r>
              <a:rPr lang="en-US" altLang="zh-CHT" sz="3200" dirty="0" smtClean="0"/>
              <a:t>             </a:t>
            </a:r>
            <a:r>
              <a:rPr lang="zh-CHT" altLang="en-US" sz="3200" dirty="0" smtClean="0">
                <a:solidFill>
                  <a:srgbClr val="990000"/>
                </a:solidFill>
              </a:rPr>
              <a:t>他的名必稱為</a:t>
            </a:r>
            <a:r>
              <a:rPr lang="en-US" altLang="zh-CHT" sz="3200" dirty="0" smtClean="0">
                <a:solidFill>
                  <a:srgbClr val="990000"/>
                </a:solidFill>
              </a:rPr>
              <a:t> </a:t>
            </a:r>
            <a:r>
              <a:rPr lang="zh-CHT" altLang="en-US" sz="3200" dirty="0" smtClean="0">
                <a:solidFill>
                  <a:srgbClr val="990000"/>
                </a:solidFill>
              </a:rPr>
              <a:t>“</a:t>
            </a:r>
            <a:r>
              <a:rPr lang="zh-CHT" altLang="en-US" sz="3200" dirty="0">
                <a:solidFill>
                  <a:srgbClr val="990000"/>
                </a:solidFill>
              </a:rPr>
              <a:t>奇妙的策士</a:t>
            </a:r>
            <a:r>
              <a:rPr lang="zh-CHT" altLang="en-US" sz="3200" dirty="0" smtClean="0">
                <a:solidFill>
                  <a:srgbClr val="990000"/>
                </a:solidFill>
              </a:rPr>
              <a:t>、</a:t>
            </a:r>
            <a:r>
              <a:rPr lang="en-US" altLang="zh-CHT" sz="3200" dirty="0" smtClean="0">
                <a:solidFill>
                  <a:srgbClr val="990000"/>
                </a:solidFill>
              </a:rPr>
              <a:t>       </a:t>
            </a:r>
            <a:r>
              <a:rPr lang="zh-CHT" altLang="en-US" sz="3200" dirty="0" smtClean="0">
                <a:solidFill>
                  <a:srgbClr val="990000"/>
                </a:solidFill>
              </a:rPr>
              <a:t>全能的神</a:t>
            </a:r>
            <a:r>
              <a:rPr lang="zh-CHT" altLang="en-US" sz="3200" dirty="0">
                <a:solidFill>
                  <a:srgbClr val="990000"/>
                </a:solidFill>
              </a:rPr>
              <a:t>、永恆的父、和平的君”。</a:t>
            </a:r>
          </a:p>
          <a:p>
            <a:pPr algn="r"/>
            <a:r>
              <a:rPr lang="zh-CHT" altLang="en-US" sz="3200" dirty="0" smtClean="0"/>
              <a:t>以賽亞書 </a:t>
            </a:r>
            <a:r>
              <a:rPr lang="en-US" altLang="zh-CHT" sz="3200" dirty="0"/>
              <a:t>9:</a:t>
            </a:r>
            <a:r>
              <a:rPr lang="en-US" altLang="zh-CHT" sz="3200" dirty="0" smtClean="0"/>
              <a:t>6</a:t>
            </a:r>
            <a:endParaRPr lang="en-US" altLang="zh-CHT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28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1521</TotalTime>
  <Words>182</Words>
  <Application>Microsoft Macintosh PowerPoint</Application>
  <PresentationFormat>On-screen Show (16:10)</PresentationFormat>
  <Paragraphs>37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Plaza</vt:lpstr>
      <vt:lpstr>PowerPoint Presentation</vt:lpstr>
      <vt:lpstr>Merry Christmas!</vt:lpstr>
      <vt:lpstr>天使說：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神說:</vt:lpstr>
      <vt:lpstr>神說:</vt:lpstr>
      <vt:lpstr>相信與經歷 :</vt:lpstr>
      <vt:lpstr>相信與經歷 :</vt:lpstr>
      <vt:lpstr>相信與經歷 :</vt:lpstr>
      <vt:lpstr>相信與經歷 :</vt:lpstr>
      <vt:lpstr>神說:</vt:lpstr>
      <vt:lpstr>神說:</vt:lpstr>
      <vt:lpstr>相信與經歷 ！</vt:lpstr>
      <vt:lpstr>Merry Christmas!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Merry Christmas !</dc:title>
  <dc:creator>Dan's Dan's</dc:creator>
  <cp:lastModifiedBy>Dan's Dan's</cp:lastModifiedBy>
  <cp:revision>53</cp:revision>
  <dcterms:created xsi:type="dcterms:W3CDTF">2016-12-06T07:16:02Z</dcterms:created>
  <dcterms:modified xsi:type="dcterms:W3CDTF">2016-12-23T08:38:56Z</dcterms:modified>
</cp:coreProperties>
</file>