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5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 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13/1/26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13/1/26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601637"/>
          </a:xfrm>
        </p:spPr>
        <p:txBody>
          <a:bodyPr>
            <a:normAutofit fontScale="90000"/>
          </a:bodyPr>
          <a:lstStyle/>
          <a:p>
            <a:r>
              <a:rPr kumimoji="1" lang="zh-TW" altLang="en-US" sz="2800" dirty="0" smtClean="0"/>
              <a:t>隨靈而行</a:t>
            </a:r>
            <a:r>
              <a:rPr kumimoji="1" lang="en-US" altLang="zh-TW" sz="2800" dirty="0" smtClean="0"/>
              <a:t/>
            </a:r>
            <a:br>
              <a:rPr kumimoji="1" lang="en-US" altLang="zh-TW" sz="2800" dirty="0" smtClean="0"/>
            </a:br>
            <a:endParaRPr kumimoji="1" lang="zh-TW" altLang="en-US" sz="28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463040" y="1419219"/>
            <a:ext cx="6196405" cy="4612460"/>
          </a:xfrm>
        </p:spPr>
        <p:txBody>
          <a:bodyPr/>
          <a:lstStyle/>
          <a:p>
            <a:pPr marL="0" indent="0">
              <a:buNone/>
            </a:pPr>
            <a:r>
              <a:rPr kumimoji="1" lang="zh-TW" altLang="en-US" dirty="0" smtClean="0"/>
              <a:t>ㄧ</a:t>
            </a:r>
            <a:r>
              <a:rPr kumimoji="1" lang="en-US" altLang="zh-TW" dirty="0" smtClean="0"/>
              <a:t>. </a:t>
            </a:r>
            <a:r>
              <a:rPr kumimoji="1" lang="zh-TW" altLang="en-US" dirty="0" smtClean="0"/>
              <a:t>揀選門徒提摩太並交付耶路撒冷使徒與長</a:t>
            </a:r>
            <a:r>
              <a:rPr kumimoji="1" lang="en-US" altLang="zh-TW" dirty="0" smtClean="0"/>
              <a:t>  </a:t>
            </a:r>
          </a:p>
          <a:p>
            <a:pPr marL="0" indent="0">
              <a:buNone/>
            </a:pPr>
            <a:r>
              <a:rPr kumimoji="1" lang="en-US" altLang="zh-TW" dirty="0" smtClean="0"/>
              <a:t>      </a:t>
            </a:r>
            <a:r>
              <a:rPr kumimoji="1" lang="zh-TW" altLang="en-US" dirty="0" smtClean="0"/>
              <a:t>老所定的條規給當地的門徒遵守</a:t>
            </a:r>
            <a:endParaRPr kumimoji="1" lang="en-US" altLang="zh-TW" dirty="0" smtClean="0"/>
          </a:p>
          <a:p>
            <a:pPr marL="457200" indent="-457200">
              <a:buAutoNum type="ea1ChtPeriod" startAt="2"/>
            </a:pPr>
            <a:endParaRPr kumimoji="1" lang="en-US" altLang="zh-TW" dirty="0" smtClean="0"/>
          </a:p>
          <a:p>
            <a:pPr marL="457200" indent="-457200">
              <a:buAutoNum type="ea1ChtPeriod" startAt="2"/>
            </a:pPr>
            <a:r>
              <a:rPr kumimoji="1" lang="zh-TW" altLang="en-US" dirty="0" smtClean="0"/>
              <a:t>馬其頓的呼聲與腓立比城的插曲</a:t>
            </a:r>
            <a:endParaRPr kumimoji="1" lang="en-US" altLang="zh-TW" dirty="0" smtClean="0"/>
          </a:p>
          <a:p>
            <a:pPr marL="0" indent="0">
              <a:buNone/>
            </a:pPr>
            <a:r>
              <a:rPr kumimoji="1" lang="en-US" altLang="zh-TW" dirty="0" smtClean="0"/>
              <a:t>      </a:t>
            </a:r>
            <a:r>
              <a:rPr kumimoji="1" lang="zh-TW" altLang="en-US" dirty="0" smtClean="0"/>
              <a:t>結果：</a:t>
            </a:r>
            <a:endParaRPr kumimoji="1" lang="en-US" altLang="zh-TW" dirty="0" smtClean="0"/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 1. </a:t>
            </a:r>
            <a:r>
              <a:rPr kumimoji="1" lang="zh-TW" altLang="en-US" dirty="0" smtClean="0"/>
              <a:t>呂底亞</a:t>
            </a:r>
            <a:r>
              <a:rPr kumimoji="1" lang="zh-TW" altLang="en-US" dirty="0" smtClean="0"/>
              <a:t>受教於保羅後</a:t>
            </a:r>
            <a:r>
              <a:rPr kumimoji="1" lang="zh-TW" altLang="en-US" dirty="0" smtClean="0"/>
              <a:t>全家受洗</a:t>
            </a:r>
            <a:endParaRPr kumimoji="1" lang="en-US" altLang="zh-TW" dirty="0" smtClean="0"/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 2. </a:t>
            </a:r>
            <a:r>
              <a:rPr kumimoji="1" lang="zh-TW" altLang="en-US" dirty="0" smtClean="0"/>
              <a:t>保羅和西拉</a:t>
            </a:r>
            <a:r>
              <a:rPr kumimoji="1" lang="zh-TW" altLang="en-US" dirty="0" smtClean="0"/>
              <a:t>因趕出汚鬼</a:t>
            </a:r>
            <a:r>
              <a:rPr kumimoji="1" lang="zh-TW" altLang="en-US" dirty="0" smtClean="0"/>
              <a:t>遭</a:t>
            </a:r>
            <a:r>
              <a:rPr kumimoji="1" lang="zh-TW" altLang="en-US" dirty="0" smtClean="0"/>
              <a:t>監</a:t>
            </a:r>
            <a:r>
              <a:rPr kumimoji="1" lang="zh-TW" altLang="en-US" dirty="0" smtClean="0"/>
              <a:t>禁</a:t>
            </a:r>
            <a:endParaRPr kumimoji="1" lang="en-US" altLang="zh-TW" dirty="0" smtClean="0"/>
          </a:p>
          <a:p>
            <a:pPr marL="0" indent="0">
              <a:buNone/>
            </a:pPr>
            <a:r>
              <a:rPr kumimoji="1" lang="en-US" altLang="zh-TW" dirty="0"/>
              <a:t> </a:t>
            </a:r>
            <a:r>
              <a:rPr kumimoji="1" lang="en-US" altLang="zh-TW" dirty="0" smtClean="0"/>
              <a:t>     3. </a:t>
            </a:r>
            <a:r>
              <a:rPr kumimoji="1" lang="zh-TW" altLang="en-US" dirty="0" smtClean="0"/>
              <a:t>禁卒全家及所屬之人信主受洗</a:t>
            </a:r>
            <a:endParaRPr kumimoji="1" lang="en-US" altLang="zh-TW" dirty="0" smtClean="0"/>
          </a:p>
          <a:p>
            <a:pPr marL="0" indent="0">
              <a:buNone/>
            </a:pPr>
            <a:endParaRPr kumimoji="1" lang="en-US" altLang="zh-TW" dirty="0" smtClean="0"/>
          </a:p>
          <a:p>
            <a:pPr marL="0" indent="0">
              <a:buNone/>
            </a:pPr>
            <a:r>
              <a:rPr kumimoji="1" lang="zh-TW" altLang="en-US" dirty="0" smtClean="0"/>
              <a:t>三</a:t>
            </a:r>
            <a:r>
              <a:rPr kumimoji="1" lang="en-US" altLang="zh-TW" dirty="0"/>
              <a:t>. </a:t>
            </a:r>
            <a:r>
              <a:rPr kumimoji="1" lang="zh-TW" altLang="en-US" dirty="0"/>
              <a:t>出監後回呂底亞家勸慰弟</a:t>
            </a:r>
            <a:r>
              <a:rPr kumimoji="1" lang="zh-TW" altLang="en-US" dirty="0" smtClean="0"/>
              <a:t>兄後離去</a:t>
            </a:r>
            <a:endParaRPr kumimoji="1" lang="en-US" altLang="zh-TW" dirty="0" smtClean="0"/>
          </a:p>
          <a:p>
            <a:pPr marL="0" indent="0">
              <a:buNone/>
            </a:pPr>
            <a:endParaRPr kumimoji="1" lang="en-US" altLang="zh-TW" dirty="0"/>
          </a:p>
          <a:p>
            <a:pPr marL="0" indent="0">
              <a:buNone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71216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3040" y="1596387"/>
            <a:ext cx="6196405" cy="36038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zh-TW" altLang="en-US" sz="2600" dirty="0" smtClean="0"/>
              <a:t>討論問題：</a:t>
            </a:r>
            <a:endParaRPr kumimoji="1" lang="en-US" altLang="zh-TW" sz="2600" dirty="0" smtClean="0"/>
          </a:p>
          <a:p>
            <a:pPr marL="0" indent="0">
              <a:buNone/>
            </a:pPr>
            <a:endParaRPr kumimoji="1" lang="en-US" altLang="zh-TW" sz="2000" dirty="0" smtClean="0"/>
          </a:p>
          <a:p>
            <a:pPr marL="0" indent="0">
              <a:buNone/>
            </a:pPr>
            <a:r>
              <a:rPr kumimoji="1" lang="en-US" altLang="zh-TW" sz="2200" dirty="0" smtClean="0"/>
              <a:t>1.    </a:t>
            </a:r>
            <a:r>
              <a:rPr kumimoji="1" lang="zh-TW" altLang="en-US" sz="2200" dirty="0" smtClean="0"/>
              <a:t>聖經中你所知揀選門徒的條件和儀式為何？</a:t>
            </a:r>
            <a:endParaRPr kumimoji="1" lang="en-US" altLang="zh-TW" sz="2200" dirty="0"/>
          </a:p>
          <a:p>
            <a:pPr marL="457200" indent="-457200">
              <a:buAutoNum type="arabicPeriod" startAt="2"/>
            </a:pPr>
            <a:r>
              <a:rPr kumimoji="1" lang="zh-TW" altLang="en-US" sz="2200" dirty="0" smtClean="0"/>
              <a:t>本章中提及「聖靈」的作為有哪些？在你過往所</a:t>
            </a:r>
            <a:endParaRPr kumimoji="1" lang="en-US" altLang="zh-TW" sz="2200" dirty="0" smtClean="0"/>
          </a:p>
          <a:p>
            <a:pPr marL="0" indent="0">
              <a:buNone/>
            </a:pPr>
            <a:r>
              <a:rPr kumimoji="1" lang="en-US" altLang="zh-TW" sz="2200" dirty="0"/>
              <a:t> </a:t>
            </a:r>
            <a:r>
              <a:rPr kumimoji="1" lang="en-US" altLang="zh-TW" sz="2200" dirty="0" smtClean="0"/>
              <a:t>      </a:t>
            </a:r>
            <a:r>
              <a:rPr kumimoji="1" lang="zh-TW" altLang="en-US" sz="2200" dirty="0" smtClean="0"/>
              <a:t>有的服事中有無清楚被聖靈禁止或催逼責備</a:t>
            </a:r>
            <a:r>
              <a:rPr kumimoji="1" lang="en-US" altLang="zh-TW" sz="2200" dirty="0" smtClean="0"/>
              <a:t> </a:t>
            </a:r>
            <a:r>
              <a:rPr kumimoji="1" lang="en-US" altLang="zh-TW" sz="2200" dirty="0" smtClean="0"/>
              <a:t>… </a:t>
            </a:r>
            <a:r>
              <a:rPr kumimoji="1" lang="zh-TW" altLang="en-US" sz="2200" dirty="0" smtClean="0"/>
              <a:t>等</a:t>
            </a:r>
            <a:endParaRPr kumimoji="1" lang="en-US" altLang="zh-TW" sz="2200" dirty="0" smtClean="0"/>
          </a:p>
          <a:p>
            <a:pPr marL="0" indent="0">
              <a:buNone/>
            </a:pPr>
            <a:r>
              <a:rPr kumimoji="1" lang="en-US" altLang="zh-TW" sz="2200" dirty="0" smtClean="0"/>
              <a:t>        </a:t>
            </a:r>
            <a:r>
              <a:rPr kumimoji="1" lang="zh-TW" altLang="en-US" sz="2200" dirty="0" smtClean="0"/>
              <a:t>的經驗？</a:t>
            </a:r>
            <a:endParaRPr kumimoji="1" lang="en-US" altLang="zh-TW" sz="2200" dirty="0" smtClean="0"/>
          </a:p>
          <a:p>
            <a:pPr marL="457200" indent="-457200">
              <a:buAutoNum type="arabicPeriod" startAt="3"/>
            </a:pPr>
            <a:r>
              <a:rPr kumimoji="1" lang="zh-TW" altLang="en-US" sz="2200" dirty="0" smtClean="0"/>
              <a:t>保羅和彼得在本卷中有何相同的經歷？</a:t>
            </a:r>
            <a:r>
              <a:rPr kumimoji="1" lang="zh-TW" altLang="en-US" sz="2200" dirty="0" smtClean="0"/>
              <a:t>兩者的反</a:t>
            </a:r>
            <a:r>
              <a:rPr kumimoji="1" lang="en-US" altLang="zh-TW" sz="2200" dirty="0" smtClean="0"/>
              <a:t>   </a:t>
            </a:r>
          </a:p>
          <a:p>
            <a:pPr marL="0" indent="0">
              <a:buNone/>
            </a:pPr>
            <a:r>
              <a:rPr kumimoji="1" lang="en-US" altLang="zh-TW" sz="2200" dirty="0" smtClean="0"/>
              <a:t>       </a:t>
            </a:r>
            <a:r>
              <a:rPr kumimoji="1" lang="zh-TW" altLang="en-US" sz="2200" dirty="0" smtClean="0"/>
              <a:t>應給你何種的感受與提醒？</a:t>
            </a:r>
            <a:endParaRPr kumimoji="1" lang="en-US" altLang="zh-TW" sz="2200" dirty="0" smtClean="0"/>
          </a:p>
          <a:p>
            <a:pPr marL="0" indent="0">
              <a:buNone/>
            </a:pPr>
            <a:r>
              <a:rPr kumimoji="1" lang="en-US" altLang="zh-TW" sz="2200" dirty="0" smtClean="0"/>
              <a:t>4.    </a:t>
            </a:r>
            <a:r>
              <a:rPr kumimoji="1" lang="zh-TW" altLang="en-US" sz="2200" dirty="0" smtClean="0"/>
              <a:t>截至目前你查考使徒行傳中你以為最大的收獲或</a:t>
            </a:r>
            <a:r>
              <a:rPr kumimoji="1" lang="en-US" altLang="zh-TW" sz="2200" dirty="0" smtClean="0"/>
              <a:t> </a:t>
            </a:r>
          </a:p>
          <a:p>
            <a:pPr marL="0" indent="0">
              <a:buNone/>
            </a:pPr>
            <a:r>
              <a:rPr kumimoji="1" lang="en-US" altLang="zh-TW" sz="2200" dirty="0"/>
              <a:t> </a:t>
            </a:r>
            <a:r>
              <a:rPr kumimoji="1" lang="en-US" altLang="zh-TW" sz="2200" dirty="0" smtClean="0"/>
              <a:t>      </a:t>
            </a:r>
            <a:r>
              <a:rPr kumimoji="1" lang="zh-TW" altLang="en-US" sz="2200" dirty="0" smtClean="0"/>
              <a:t>說疑惑為何？</a:t>
            </a:r>
            <a:endParaRPr kumimoji="1" lang="en-US" altLang="zh-TW" sz="2200" dirty="0" smtClean="0"/>
          </a:p>
          <a:p>
            <a:pPr marL="0" indent="0">
              <a:buNone/>
            </a:pPr>
            <a:r>
              <a:rPr kumimoji="1" lang="en-US" altLang="zh-TW" sz="2200" dirty="0"/>
              <a:t> </a:t>
            </a:r>
            <a:r>
              <a:rPr kumimoji="1" lang="en-US" altLang="zh-TW" sz="2200" dirty="0" smtClean="0"/>
              <a:t>      </a:t>
            </a:r>
            <a:endParaRPr kumimoji="1" lang="zh-TW" altLang="en-US" sz="2200" dirty="0"/>
          </a:p>
        </p:txBody>
      </p:sp>
    </p:spTree>
    <p:extLst>
      <p:ext uri="{BB962C8B-B14F-4D97-AF65-F5344CB8AC3E}">
        <p14:creationId xmlns:p14="http://schemas.microsoft.com/office/powerpoint/2010/main" val="12013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圖釘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圖釘.thmx</Template>
  <TotalTime>182</TotalTime>
  <Words>102</Words>
  <Application>Microsoft Macintosh PowerPoint</Application>
  <PresentationFormat>如螢幕大小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圖釘</vt:lpstr>
      <vt:lpstr>隨靈而行 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隨靈而行 </dc:title>
  <dc:creator>Tzou James</dc:creator>
  <cp:lastModifiedBy>Tzou James</cp:lastModifiedBy>
  <cp:revision>11</cp:revision>
  <cp:lastPrinted>2013-01-26T10:21:42Z</cp:lastPrinted>
  <dcterms:created xsi:type="dcterms:W3CDTF">2013-01-26T02:39:30Z</dcterms:created>
  <dcterms:modified xsi:type="dcterms:W3CDTF">2013-01-26T10:29:11Z</dcterms:modified>
</cp:coreProperties>
</file>