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6" r:id="rId7"/>
    <p:sldId id="258" r:id="rId8"/>
    <p:sldId id="263" r:id="rId9"/>
    <p:sldId id="259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BCBC0DC-4379-4183-8509-4F584F5E2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30223" cy="720239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BA93D33-A2D9-46E6-AB04-180B8F75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5639" y="2208591"/>
            <a:ext cx="7766936" cy="1646302"/>
          </a:xfrm>
        </p:spPr>
        <p:txBody>
          <a:bodyPr/>
          <a:lstStyle/>
          <a:p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為主作見證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D022876-1863-4EE2-9905-5F0AA832E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5639" y="3854893"/>
            <a:ext cx="7766936" cy="1096899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28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8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28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2021.11.07</a:t>
            </a:r>
            <a:endParaRPr lang="zh-TW" altLang="en-US" sz="2800" b="1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078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1E765FA-DCCC-4828-80B2-25D18BDD7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528" y="-106325"/>
            <a:ext cx="12409528" cy="69488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4EE6EEA-CAE4-4791-AD27-1B087C0D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7DE364-AD4F-46B4-A46C-D2DB51D25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95301"/>
            <a:ext cx="10009716" cy="55460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22:26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百夫長聽見這話，就去見千夫長，告訴他說：「你要做甚麼？這人是羅馬人。」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22:27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千夫長就來問保羅說：「你告訴我，你是羅馬人嗎？」保羅說：「是。」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22:28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千夫長說：「我用許多銀子才入了羅馬的民籍。」保羅說：「我生來就是。」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22:29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於是那些要拷問保羅的人就離開他去了。千夫長既知道他是羅馬人，又因為捆綁了他，也害怕了。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22:30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zh-TW" altLang="en-US" sz="3200" b="1" i="0" u="sng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第二天，千夫長為要知道猶太人控告保羅的實情，便解開他，吩咐祭司長和全公會的人都聚集，將保羅帶下來，叫他站在他們面前。</a:t>
            </a:r>
            <a:endParaRPr lang="zh-TW" altLang="en-US" sz="3200" b="1" u="sng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54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B970C06-F6BD-4D77-80E8-75D0E6CE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539" y="-95693"/>
            <a:ext cx="12390539" cy="69382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839D317-62E7-4D2D-A432-5CBAF65C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757" y="602512"/>
            <a:ext cx="8596668" cy="9959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默想與應用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EA89FD-C7B4-493A-905D-6EEDB56A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757" y="1598428"/>
            <a:ext cx="8596668" cy="43649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TW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你有沒有曾經像保羅一樣把握機會，勇敢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為主作見證的經歷呢？請於小組中分享當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時的情況與心情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省思目前你有什麼身分可以為主作見證，</a:t>
            </a:r>
            <a:endParaRPr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與人分享福音的機會呢？禱告求主給你</a:t>
            </a:r>
            <a:endParaRPr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足夠的勇氣與智慧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79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6991109-3A91-44B9-8464-314A045B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0626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C2246DF-F438-4DD6-8E09-A67922D2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74158"/>
            <a:ext cx="9371542" cy="109515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一、勇敢見證神的揀選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20ED6E-5005-4A6F-B59A-59CBCB55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9311"/>
            <a:ext cx="9371542" cy="47600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1-16</a:t>
            </a:r>
          </a:p>
          <a:p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22:1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「諸位父兄請聽，我現在對你們分訴。」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22:2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眾人聽他說的是希伯來話，就更加安靜了。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22:3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保羅說：「我原是猶太人，生在基利家的大數，長在這城裏，在迦瑪列門下，按著我們祖宗嚴緊的律法受教，熱心事奉　神，像你們眾人今日一樣。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22:4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我也曾逼迫奉這道的人，直到死地，無論男女都鎖拿下監。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3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448918A-A8ED-4CAA-B15B-B2C90BA7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0626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19F9708-1324-42FF-AF27-7F76833D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D447E7-31D2-41AA-BBA0-E5F4E10E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1"/>
            <a:ext cx="8838141" cy="54317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22:5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這是大祭司和眾長老都可以給我作見證的。我又領了他們達與弟兄的書信，往大馬士革去，要把在那裏奉這道的人鎖拿，帶到耶路撒冷受刑。」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22:6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「我將到大馬士革，正走的時候，約在晌午，忽然從天上發大光，四面照著我。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22:7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我就仆倒在地，聽見有聲音對我說：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掃羅！掃羅！你為甚麼逼迫我？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22:8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我回答說：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主啊，你是誰？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他說：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i="0" u="sng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我就是你所逼迫的拿撒勒人耶穌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892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1F13B34-2A9B-44E4-843F-D961CB7A0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0626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24FE94B-9B50-42E4-8423-30DA594A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68C547-32AB-41C1-84E6-6AE5F0C6B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22:9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與我同行的人看見了那光，卻沒有聽明那位對我說話的聲音。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22:10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我說：</a:t>
            </a:r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主啊，我當做甚麼？</a:t>
            </a:r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主說：</a:t>
            </a:r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i="0" u="sng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起來，進大馬士革去，在那裏，要將所派你做的一切事告訴你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  <a:p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22:11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我因那光的榮耀不能看見，同行的人就拉著我手進了大馬士革。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22:12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那裏有一個人，名叫亞拿尼亞，按著律法是虔誠人，為一切住在那裏的猶太人所稱讚。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345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30D374B-3678-4BD5-962A-071CA2601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0626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AD9B2F2-9042-4296-9E2D-82F8D0BD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421D19-09DE-43E2-B89A-CCB4E69F9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04825"/>
            <a:ext cx="9019117" cy="553653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22:13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他來見我，站在旁邊，對我說：</a:t>
            </a:r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兄弟掃羅，你可以看見。</a:t>
            </a:r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我當時往上一看，就看見了他。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22:14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他又說：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i="0" u="sng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我們祖宗的　神揀選了你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，叫你明白他的旨意，又得見那義者，聽他口中所出的聲音。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22:15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zh-TW" altLang="en-US" sz="3200" b="1" i="0" u="sng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因為你要將所看見的，所聽見的，對著萬人為他作見證。</a:t>
            </a:r>
            <a:br>
              <a:rPr lang="zh-TW" altLang="en-US" sz="3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22:16</a:t>
            </a:r>
            <a:r>
              <a:rPr lang="zh-TW" altLang="en-US" sz="3200" b="1" i="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現在你為甚麼耽延呢？起來，求告他的名受洗，洗去你的罪。</a:t>
            </a:r>
            <a:r>
              <a:rPr lang="en-US" altLang="zh-TW" sz="3200" b="1" i="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200" b="1" i="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0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EF33541-9E63-4A11-850B-9C52D04C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1"/>
            <a:ext cx="12192000" cy="760626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0327C0E-46B0-4392-936C-67144106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962" y="701748"/>
            <a:ext cx="8596668" cy="10867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分組討論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(5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分鐘，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3-4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04485A-FBFD-481B-985D-A18FA40EE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962" y="1788448"/>
            <a:ext cx="8596668" cy="388077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你有沒有曾經像保羅一樣把握機會，勇敢為主作見證的經歷呢？請於小組中分享當時的情況與心情</a:t>
            </a:r>
          </a:p>
        </p:txBody>
      </p:sp>
    </p:spTree>
    <p:extLst>
      <p:ext uri="{BB962C8B-B14F-4D97-AF65-F5344CB8AC3E}">
        <p14:creationId xmlns:p14="http://schemas.microsoft.com/office/powerpoint/2010/main" val="19460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B95F6E7-3E91-4B5B-BCEB-894C0F807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841" y="-244549"/>
            <a:ext cx="13024884" cy="729393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6A1E81D-C791-40D1-BA15-E51957A1682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二、認罪悔改轉向神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13CCC6-22AC-4DBE-A921-B6C0BD27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17-21</a:t>
            </a:r>
          </a:p>
          <a:p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22:17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「後來，我回到耶路撒冷，在殿裏禱告的時候，魂遊象外，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22:18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看見主向我說：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你趕緊地離開耶路撒冷，不可遲延；因你為我作的見證，這裏的人必不領受。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9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EB837A4-8A6D-4D85-93C6-1582C4D6A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452" y="-95693"/>
            <a:ext cx="13374192" cy="74867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2776BA9-44BB-460D-A55E-3DFBFC6D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ABD89-2574-4CD7-B2E9-6DA1EC9AC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66775"/>
            <a:ext cx="8466666" cy="51745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22:19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我就說：</a:t>
            </a:r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i="0" u="sng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主啊，他們知道我從前把信你的人收在監裏，又在各會堂裏鞭打他們。</a:t>
            </a:r>
            <a:b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u="sng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22:20</a:t>
            </a:r>
            <a:r>
              <a:rPr lang="zh-TW" altLang="en-US" sz="3200" b="1" i="0" u="sng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並且你的見證人司提反被害流血的時候，我也站在旁邊歡喜；又看守害死他之人的衣裳。</a:t>
            </a:r>
            <a:r>
              <a:rPr lang="en-US" altLang="zh-TW" sz="3200" b="1" i="0" u="sng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br>
              <a:rPr lang="zh-TW" altLang="en-US" sz="3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22:21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主向我說：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你去吧！我要差你遠遠地往外邦人那裏去。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529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0AA33A0-1787-42C0-9A98-1072714B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01870" cy="688904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E02948-437D-4924-9EE4-A0659632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63525"/>
            <a:ext cx="10189141" cy="107162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三、善用身分傳揚主名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B207C7-C635-44ED-9B41-D42D1A0A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5149"/>
            <a:ext cx="10189141" cy="494591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22-30</a:t>
            </a:r>
          </a:p>
          <a:p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22:22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眾人聽他說到這句話，就高聲說：「這樣的人，從世上除掉他吧！他是不當活著的。」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22:23</a:t>
            </a:r>
            <a:r>
              <a:rPr lang="zh-TW" altLang="en-US" sz="3200" b="1" i="0" dirty="0">
                <a:solidFill>
                  <a:srgbClr val="00009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眾人喧嚷，摔掉衣裳，把塵土向空中揚起來。</a:t>
            </a:r>
            <a:b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22:24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千夫長就吩咐將保羅帶進營樓去，叫人用鞭子拷問他，要知道他們向他這樣喧嚷是為甚麼緣故。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22:25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剛用皮條捆上，保羅對旁邊站著的百夫長說：「</a:t>
            </a:r>
            <a:r>
              <a:rPr lang="zh-TW" altLang="en-US" sz="3200" b="1" i="0" u="sng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人是羅馬人，又沒有定罪，你們就鞭打他，有這個例嗎？」</a:t>
            </a:r>
            <a:br>
              <a:rPr lang="zh-TW" altLang="en-US" sz="3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u="sng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123894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1080</Words>
  <Application>Microsoft Office PowerPoint</Application>
  <PresentationFormat>寬螢幕</PresentationFormat>
  <Paragraphs>32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標楷體</vt:lpstr>
      <vt:lpstr>Arial</vt:lpstr>
      <vt:lpstr>Trebuchet MS</vt:lpstr>
      <vt:lpstr>Wingdings 3</vt:lpstr>
      <vt:lpstr>多面向</vt:lpstr>
      <vt:lpstr>為主作見證</vt:lpstr>
      <vt:lpstr>一、勇敢見證神的揀選</vt:lpstr>
      <vt:lpstr>  </vt:lpstr>
      <vt:lpstr> </vt:lpstr>
      <vt:lpstr>  </vt:lpstr>
      <vt:lpstr>分組討論(5分鐘，3-4人/組)</vt:lpstr>
      <vt:lpstr>二、認罪悔改轉向神</vt:lpstr>
      <vt:lpstr>  </vt:lpstr>
      <vt:lpstr>三、善用身分傳揚主名</vt:lpstr>
      <vt:lpstr>  </vt:lpstr>
      <vt:lpstr>默想與應用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為主作見證</dc:title>
  <dc:creator>work</dc:creator>
  <cp:lastModifiedBy>work</cp:lastModifiedBy>
  <cp:revision>6</cp:revision>
  <dcterms:created xsi:type="dcterms:W3CDTF">2021-10-25T02:00:15Z</dcterms:created>
  <dcterms:modified xsi:type="dcterms:W3CDTF">2021-11-05T08:49:46Z</dcterms:modified>
</cp:coreProperties>
</file>