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60" r:id="rId10"/>
    <p:sldId id="268" r:id="rId11"/>
    <p:sldId id="263" r:id="rId12"/>
    <p:sldId id="273" r:id="rId13"/>
    <p:sldId id="264" r:id="rId14"/>
    <p:sldId id="274" r:id="rId15"/>
    <p:sldId id="265" r:id="rId16"/>
    <p:sldId id="266" r:id="rId17"/>
    <p:sldId id="261" r:id="rId18"/>
    <p:sldId id="267" r:id="rId19"/>
    <p:sldId id="275" r:id="rId20"/>
    <p:sldId id="262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E0B7FE-1655-4BAF-AFB4-24EFBEF2F85B}" type="datetimeFigureOut">
              <a:rPr lang="zh-TW" altLang="en-US" smtClean="0"/>
              <a:t>2015/11/7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E82EC1-A882-4938-B57C-AD065F36E84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nbible.com/revelation/3-20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nbible.com/john/5-25.htm" TargetMode="External"/><Relationship Id="rId3" Type="http://schemas.openxmlformats.org/officeDocument/2006/relationships/hyperlink" Target="http://cnbible.com/john/10-12.htm" TargetMode="External"/><Relationship Id="rId7" Type="http://schemas.openxmlformats.org/officeDocument/2006/relationships/hyperlink" Target="http://cnbible.com/john/10-16.htm" TargetMode="External"/><Relationship Id="rId2" Type="http://schemas.openxmlformats.org/officeDocument/2006/relationships/hyperlink" Target="http://cnbible.com/john/10-1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nbible.com/john/10-15.htm" TargetMode="External"/><Relationship Id="rId5" Type="http://schemas.openxmlformats.org/officeDocument/2006/relationships/hyperlink" Target="http://cnbible.com/john/10-14.htm" TargetMode="External"/><Relationship Id="rId4" Type="http://schemas.openxmlformats.org/officeDocument/2006/relationships/hyperlink" Target="http://cnbible.com/john/10-13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nbible.com/john/12-50.htm" TargetMode="External"/><Relationship Id="rId3" Type="http://schemas.openxmlformats.org/officeDocument/2006/relationships/hyperlink" Target="http://cnbible.com/john/12-45.htm" TargetMode="External"/><Relationship Id="rId7" Type="http://schemas.openxmlformats.org/officeDocument/2006/relationships/hyperlink" Target="http://cnbible.com/john/12-49.htm" TargetMode="External"/><Relationship Id="rId2" Type="http://schemas.openxmlformats.org/officeDocument/2006/relationships/hyperlink" Target="http://cnbible.com/john/12-44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nbible.com/john/12-48.htm" TargetMode="External"/><Relationship Id="rId5" Type="http://schemas.openxmlformats.org/officeDocument/2006/relationships/hyperlink" Target="http://cnbible.com/john/12-47.htm" TargetMode="External"/><Relationship Id="rId4" Type="http://schemas.openxmlformats.org/officeDocument/2006/relationships/hyperlink" Target="http://cnbible.com/john/12-46.ht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屬靈生命成長的</a:t>
            </a:r>
            <a:r>
              <a:rPr lang="zh-TW" altLang="en-US" dirty="0" smtClean="0"/>
              <a:t>關鍵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~</a:t>
            </a:r>
            <a:r>
              <a:rPr lang="zh-TW" altLang="en-US" dirty="0" smtClean="0"/>
              <a:t>聆聽</a:t>
            </a:r>
            <a:r>
              <a:rPr lang="zh-TW" altLang="en-US" dirty="0"/>
              <a:t>神的聲音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經文</a:t>
            </a:r>
            <a:r>
              <a:rPr lang="en-US" altLang="zh-TW" dirty="0"/>
              <a:t>:</a:t>
            </a:r>
            <a:r>
              <a:rPr lang="zh-TW" altLang="en-US" dirty="0"/>
              <a:t>約翰福音</a:t>
            </a:r>
            <a:r>
              <a:rPr lang="en-US" altLang="zh-TW" dirty="0" smtClean="0"/>
              <a:t>15:1-8</a:t>
            </a:r>
          </a:p>
          <a:p>
            <a:r>
              <a:rPr lang="en-US" altLang="zh-TW" dirty="0" smtClean="0"/>
              <a:t>2015,1108</a:t>
            </a:r>
            <a:r>
              <a:rPr lang="zh-TW" altLang="en-US" dirty="0" smtClean="0"/>
              <a:t>彰師大倍加</a:t>
            </a:r>
            <a:endParaRPr lang="en-US" altLang="zh-TW" dirty="0" smtClean="0"/>
          </a:p>
          <a:p>
            <a:r>
              <a:rPr lang="zh-TW" altLang="en-US" dirty="0" smtClean="0"/>
              <a:t>主日分享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850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倍加與我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1987~1990</a:t>
            </a:r>
            <a:r>
              <a:rPr lang="zh-TW" altLang="en-US" dirty="0" smtClean="0"/>
              <a:t>彰師大輔導與諮商學系碩班</a:t>
            </a:r>
            <a:endParaRPr lang="en-US" altLang="zh-TW" dirty="0" smtClean="0"/>
          </a:p>
          <a:p>
            <a:r>
              <a:rPr lang="en-US" altLang="zh-TW" dirty="0" smtClean="0"/>
              <a:t>1992~1997</a:t>
            </a:r>
            <a:r>
              <a:rPr lang="zh-TW" altLang="en-US" dirty="0" smtClean="0"/>
              <a:t>彰師大輔導與諮商學系博班</a:t>
            </a:r>
            <a:endParaRPr lang="en-US" altLang="zh-TW" dirty="0" smtClean="0"/>
          </a:p>
          <a:p>
            <a:r>
              <a:rPr lang="en-US" altLang="zh-TW" dirty="0" smtClean="0"/>
              <a:t>1997~2001</a:t>
            </a:r>
            <a:r>
              <a:rPr lang="zh-TW" altLang="en-US" dirty="0" smtClean="0"/>
              <a:t>弘光科教大學幼兒保育學系</a:t>
            </a:r>
            <a:endParaRPr lang="en-US" altLang="zh-TW" dirty="0" smtClean="0"/>
          </a:p>
          <a:p>
            <a:r>
              <a:rPr lang="en-US" altLang="zh-TW" dirty="0" smtClean="0"/>
              <a:t>2001</a:t>
            </a:r>
            <a:r>
              <a:rPr lang="zh-TW" altLang="en-US" dirty="0" smtClean="0"/>
              <a:t>臺北巿立大學幼兒教育學系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64876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1.</a:t>
            </a:r>
            <a:r>
              <a:rPr lang="zh-TW" altLang="en-US" dirty="0"/>
              <a:t>聽見神的聲音</a:t>
            </a:r>
            <a:r>
              <a:rPr lang="en-US" altLang="zh-TW" dirty="0" smtClean="0"/>
              <a:t>,</a:t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是</a:t>
            </a:r>
            <a:r>
              <a:rPr lang="zh-TW" altLang="en-US" dirty="0"/>
              <a:t>屬靈生命的開始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神是說話的神</a:t>
            </a:r>
            <a:r>
              <a:rPr lang="en-US" altLang="zh-TW" dirty="0" smtClean="0">
                <a:solidFill>
                  <a:srgbClr val="FF0000"/>
                </a:solidFill>
              </a:rPr>
              <a:t>,</a:t>
            </a:r>
            <a:r>
              <a:rPr lang="zh-TW" altLang="en-US" dirty="0" smtClean="0">
                <a:solidFill>
                  <a:srgbClr val="FF0000"/>
                </a:solidFill>
              </a:rPr>
              <a:t> 神透過祂的話語創造萬有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舊約創世記一</a:t>
            </a:r>
            <a:r>
              <a:rPr lang="en-US" altLang="zh-TW" dirty="0" smtClean="0"/>
              <a:t>:1~3</a:t>
            </a:r>
          </a:p>
          <a:p>
            <a:r>
              <a:rPr lang="zh-TW" altLang="en-US" dirty="0"/>
              <a:t>起初，神創造天地。</a:t>
            </a:r>
          </a:p>
          <a:p>
            <a:r>
              <a:rPr lang="zh-TW" altLang="en-US" dirty="0"/>
              <a:t>地是空虛混沌，淵面黑暗；神的靈運行在水面上。</a:t>
            </a:r>
          </a:p>
          <a:p>
            <a:r>
              <a:rPr lang="zh-TW" altLang="en-US" dirty="0"/>
              <a:t>神說：要有光，就有了光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8800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hlinkClick r:id="rId2"/>
              </a:rPr>
              <a:t>啟示錄 </a:t>
            </a:r>
            <a:r>
              <a:rPr lang="en-US" altLang="zh-TW" b="1" dirty="0">
                <a:hlinkClick r:id="rId2"/>
              </a:rPr>
              <a:t>3:20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看哪，我站在門外叩門；若有聽見我聲音就開門的，我要進到他那裡去，我與他、他與我一同坐席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3948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b="1" dirty="0">
                <a:solidFill>
                  <a:srgbClr val="B88C00"/>
                </a:solidFill>
              </a:rPr>
              <a:t>約翰福音</a:t>
            </a:r>
            <a:r>
              <a:rPr lang="en-US" altLang="zh-TW" b="1" dirty="0">
                <a:solidFill>
                  <a:srgbClr val="B88C00"/>
                </a:solidFill>
              </a:rPr>
              <a:t>10:11~16</a:t>
            </a:r>
          </a:p>
          <a:p>
            <a:r>
              <a:rPr lang="zh-TW" altLang="en-US" dirty="0" smtClean="0"/>
              <a:t>耶穌說</a:t>
            </a:r>
            <a:r>
              <a:rPr lang="en-US" altLang="zh-TW" dirty="0" smtClean="0"/>
              <a:t>:</a:t>
            </a:r>
            <a:r>
              <a:rPr lang="en-US" altLang="zh-TW" dirty="0" smtClean="0">
                <a:hlinkClick r:id="rId2"/>
              </a:rPr>
              <a:t>11</a:t>
            </a:r>
            <a:r>
              <a:rPr lang="en-US" altLang="zh-TW" dirty="0">
                <a:hlinkClick r:id="rId2"/>
              </a:rPr>
              <a:t> </a:t>
            </a:r>
            <a:r>
              <a:rPr lang="zh-TW" altLang="en-US" dirty="0"/>
              <a:t>「我是好牧人，好牧人為羊捨命。 </a:t>
            </a:r>
            <a:r>
              <a:rPr lang="en-US" altLang="zh-TW" dirty="0">
                <a:hlinkClick r:id="rId3"/>
              </a:rPr>
              <a:t>12 </a:t>
            </a:r>
            <a:r>
              <a:rPr lang="zh-TW" altLang="en-US" dirty="0"/>
              <a:t>若是雇工，不是牧人，羊也不是他自己的，他看見狼來，就撇下羊逃走，狼抓住羊，趕散了羊群。 </a:t>
            </a:r>
            <a:r>
              <a:rPr lang="en-US" altLang="zh-TW" dirty="0">
                <a:hlinkClick r:id="rId4"/>
              </a:rPr>
              <a:t>13 </a:t>
            </a:r>
            <a:r>
              <a:rPr lang="zh-TW" altLang="en-US" dirty="0"/>
              <a:t>雇工逃走，因他是雇工，並不顧念羊。 </a:t>
            </a:r>
            <a:r>
              <a:rPr lang="en-US" altLang="zh-TW" dirty="0">
                <a:hlinkClick r:id="rId5"/>
              </a:rPr>
              <a:t>14 </a:t>
            </a:r>
            <a:r>
              <a:rPr lang="zh-TW" altLang="en-US" dirty="0"/>
              <a:t>我是好牧人，我認識我的羊，我的羊也認識我， </a:t>
            </a:r>
            <a:r>
              <a:rPr lang="en-US" altLang="zh-TW" dirty="0">
                <a:hlinkClick r:id="rId6"/>
              </a:rPr>
              <a:t>15 </a:t>
            </a:r>
            <a:r>
              <a:rPr lang="zh-TW" altLang="en-US" dirty="0"/>
              <a:t>正如父認識我，我也認識父一樣；並且我為羊捨命。 </a:t>
            </a:r>
            <a:r>
              <a:rPr lang="en-US" altLang="zh-TW" dirty="0">
                <a:hlinkClick r:id="rId7"/>
              </a:rPr>
              <a:t>16 </a:t>
            </a:r>
            <a:r>
              <a:rPr lang="zh-TW" altLang="en-US" dirty="0"/>
              <a:t>我另外有羊，不是這圈裡的，我必須領牠們來，牠們也要聽我的聲音，並且要合成一群，歸一個牧人了。</a:t>
            </a:r>
          </a:p>
          <a:p>
            <a:r>
              <a:rPr lang="zh-TW" altLang="en-US" b="1" dirty="0">
                <a:hlinkClick r:id="rId8"/>
              </a:rPr>
              <a:t>約翰福音 </a:t>
            </a:r>
            <a:r>
              <a:rPr lang="en-US" altLang="zh-TW" b="1" dirty="0">
                <a:hlinkClick r:id="rId8"/>
              </a:rPr>
              <a:t>5:25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我實實在在地告訴你們：時候將到，現在就是了，死人要聽見神兒子的聲音，聽見的人就要活了。</a:t>
            </a:r>
          </a:p>
        </p:txBody>
      </p:sp>
    </p:spTree>
    <p:extLst>
      <p:ext uri="{BB962C8B-B14F-4D97-AF65-F5344CB8AC3E}">
        <p14:creationId xmlns:p14="http://schemas.microsoft.com/office/powerpoint/2010/main" val="1057890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在高中時的聆聽</a:t>
            </a:r>
            <a:r>
              <a:rPr lang="en-US" altLang="zh-TW" dirty="0" smtClean="0"/>
              <a:t>~</a:t>
            </a:r>
            <a:r>
              <a:rPr lang="zh-TW" altLang="en-US" dirty="0" smtClean="0"/>
              <a:t>聖靈的安慰</a:t>
            </a:r>
            <a:endParaRPr lang="en-US" altLang="zh-TW" dirty="0" smtClean="0"/>
          </a:p>
          <a:p>
            <a:r>
              <a:rPr lang="zh-TW" altLang="en-US" dirty="0"/>
              <a:t>唐崇榮牧師佈道</a:t>
            </a:r>
            <a:r>
              <a:rPr lang="zh-TW" altLang="en-US" dirty="0" smtClean="0"/>
              <a:t>會中聆聽神</a:t>
            </a:r>
            <a:endParaRPr lang="en-US" altLang="zh-TW" dirty="0" smtClean="0"/>
          </a:p>
          <a:p>
            <a:r>
              <a:rPr lang="zh-TW" altLang="en-US" dirty="0"/>
              <a:t>報告</a:t>
            </a:r>
            <a:r>
              <a:rPr lang="zh-TW" altLang="en-US" dirty="0" smtClean="0"/>
              <a:t>研究所，大學畢業</a:t>
            </a:r>
            <a:r>
              <a:rPr lang="zh-TW" altLang="en-US" dirty="0"/>
              <a:t>時的</a:t>
            </a:r>
            <a:r>
              <a:rPr lang="zh-TW" altLang="en-US" dirty="0" smtClean="0"/>
              <a:t>聆聽</a:t>
            </a:r>
            <a:r>
              <a:rPr lang="en-US" altLang="zh-TW" dirty="0" smtClean="0"/>
              <a:t>~</a:t>
            </a:r>
            <a:r>
              <a:rPr lang="zh-TW" altLang="en-US" dirty="0" smtClean="0"/>
              <a:t>聖經的根基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5124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2.</a:t>
            </a:r>
            <a:r>
              <a:rPr lang="zh-TW" altLang="en-US" dirty="0"/>
              <a:t>聽見神的聲音</a:t>
            </a:r>
            <a:r>
              <a:rPr lang="en-US" altLang="zh-TW" dirty="0" smtClean="0"/>
              <a:t>,</a:t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 是</a:t>
            </a:r>
            <a:r>
              <a:rPr lang="zh-TW" altLang="en-US" dirty="0"/>
              <a:t>耶穌的生活方式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hlinkClick r:id="rId2"/>
              </a:rPr>
              <a:t>約翰福音</a:t>
            </a:r>
            <a:r>
              <a:rPr lang="en-US" altLang="zh-TW" dirty="0">
                <a:hlinkClick r:id="rId2"/>
              </a:rPr>
              <a:t>12</a:t>
            </a:r>
            <a:r>
              <a:rPr lang="zh-TW" altLang="en-US" dirty="0">
                <a:hlinkClick r:id="rId2"/>
              </a:rPr>
              <a:t>章</a:t>
            </a:r>
            <a:endParaRPr lang="en-US" altLang="zh-TW" dirty="0">
              <a:hlinkClick r:id="rId2"/>
            </a:endParaRPr>
          </a:p>
          <a:p>
            <a:r>
              <a:rPr lang="en-US" altLang="zh-TW" dirty="0">
                <a:hlinkClick r:id="rId2"/>
              </a:rPr>
              <a:t>44 </a:t>
            </a:r>
            <a:r>
              <a:rPr lang="zh-TW" altLang="en-US" dirty="0"/>
              <a:t>耶穌大聲說：「信我的，不是信我，乃是信那差我來的。 </a:t>
            </a:r>
            <a:r>
              <a:rPr lang="en-US" altLang="zh-TW" dirty="0">
                <a:hlinkClick r:id="rId3"/>
              </a:rPr>
              <a:t>45 </a:t>
            </a:r>
            <a:r>
              <a:rPr lang="zh-TW" altLang="en-US" dirty="0"/>
              <a:t>人看見我，就是看見那差我來的。 </a:t>
            </a:r>
            <a:r>
              <a:rPr lang="en-US" altLang="zh-TW" dirty="0">
                <a:hlinkClick r:id="rId4"/>
              </a:rPr>
              <a:t>46 </a:t>
            </a:r>
            <a:r>
              <a:rPr lang="zh-TW" altLang="en-US" dirty="0"/>
              <a:t>我到世上來，乃是光，叫凡信我的不住在黑暗裡。 </a:t>
            </a:r>
            <a:r>
              <a:rPr lang="en-US" altLang="zh-TW" dirty="0">
                <a:hlinkClick r:id="rId5"/>
              </a:rPr>
              <a:t>47 </a:t>
            </a:r>
            <a:r>
              <a:rPr lang="zh-TW" altLang="en-US" dirty="0"/>
              <a:t>若有人聽見我的話不遵守，我不審判他。我來本不是要審判世界，乃是要拯救世界。 </a:t>
            </a:r>
            <a:r>
              <a:rPr lang="en-US" altLang="zh-TW" dirty="0">
                <a:hlinkClick r:id="rId6"/>
              </a:rPr>
              <a:t>48 </a:t>
            </a:r>
            <a:r>
              <a:rPr lang="zh-TW" altLang="en-US" dirty="0"/>
              <a:t>棄絕我、不領受我話的人，有審判他的，就是我所講的道在末日要審判他。</a:t>
            </a:r>
            <a:r>
              <a:rPr lang="en-US" altLang="zh-TW" dirty="0">
                <a:hlinkClick r:id="rId7"/>
              </a:rPr>
              <a:t>49 </a:t>
            </a:r>
            <a:r>
              <a:rPr lang="zh-TW" altLang="en-US" dirty="0"/>
              <a:t>因為我沒有憑著自己講，唯有差我來的父已經給我命令，叫我說什麼、講什麼。 </a:t>
            </a:r>
            <a:r>
              <a:rPr lang="en-US" altLang="zh-TW" dirty="0">
                <a:hlinkClick r:id="rId8"/>
              </a:rPr>
              <a:t>50 </a:t>
            </a:r>
            <a:r>
              <a:rPr lang="zh-TW" altLang="en-US" dirty="0"/>
              <a:t>我也知道他的命令就是永生。故此，我所講的話正是照著父對我所說的。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5982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碩班畢業時與高姐的一席話</a:t>
            </a:r>
            <a:endParaRPr lang="en-US" altLang="zh-TW" dirty="0" smtClean="0"/>
          </a:p>
          <a:p>
            <a:r>
              <a:rPr lang="zh-TW" altLang="en-US" dirty="0" smtClean="0"/>
              <a:t>退伍前與何哥的一席話</a:t>
            </a:r>
            <a:endParaRPr lang="en-US" altLang="zh-TW" dirty="0" smtClean="0"/>
          </a:p>
          <a:p>
            <a:r>
              <a:rPr lang="zh-TW" altLang="en-US" dirty="0" smtClean="0"/>
              <a:t>博班時與神的對話</a:t>
            </a:r>
            <a:endParaRPr lang="en-US" altLang="zh-TW" dirty="0" smtClean="0"/>
          </a:p>
          <a:p>
            <a:r>
              <a:rPr lang="zh-TW" altLang="en-US" dirty="0" smtClean="0"/>
              <a:t>論文完成前在沮喪中聆聽神的聲音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4170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3.</a:t>
            </a:r>
            <a:r>
              <a:rPr lang="zh-TW" altLang="en-US" dirty="0"/>
              <a:t>聽見神的聲音</a:t>
            </a:r>
            <a:r>
              <a:rPr lang="en-US" altLang="zh-TW" dirty="0" smtClean="0"/>
              <a:t>,</a:t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 才能經歷上帝的真實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0051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神說話</a:t>
            </a:r>
            <a:r>
              <a:rPr lang="zh-TW" altLang="en-US" dirty="0" smtClean="0"/>
              <a:t>的</a:t>
            </a:r>
            <a:r>
              <a:rPr lang="zh-TW" altLang="en-US" dirty="0"/>
              <a:t>方式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透過創造的萬有</a:t>
            </a:r>
            <a:r>
              <a:rPr lang="en-US" altLang="zh-TW" dirty="0"/>
              <a:t>;</a:t>
            </a:r>
            <a:r>
              <a:rPr lang="zh-TW" altLang="en-US" dirty="0"/>
              <a:t> 詩</a:t>
            </a:r>
            <a:r>
              <a:rPr lang="en-US" altLang="zh-TW" dirty="0"/>
              <a:t>19</a:t>
            </a:r>
            <a:r>
              <a:rPr lang="zh-TW" altLang="en-US" dirty="0"/>
              <a:t>諸天訴說神的榮耀</a:t>
            </a:r>
            <a:endParaRPr lang="en-US" altLang="zh-TW" dirty="0"/>
          </a:p>
          <a:p>
            <a:r>
              <a:rPr lang="en-US" altLang="zh-TW" dirty="0"/>
              <a:t>2.</a:t>
            </a:r>
            <a:r>
              <a:rPr lang="zh-TW" altLang="en-US" dirty="0"/>
              <a:t>聖經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耳朵聽得見的聲音</a:t>
            </a:r>
            <a:r>
              <a:rPr lang="en-US" altLang="zh-TW" dirty="0"/>
              <a:t>;</a:t>
            </a:r>
            <a:r>
              <a:rPr lang="zh-TW" altLang="en-US" dirty="0"/>
              <a:t> 撒姆耳</a:t>
            </a:r>
            <a:endParaRPr lang="en-US" altLang="zh-TW" dirty="0"/>
          </a:p>
          <a:p>
            <a:r>
              <a:rPr lang="en-US" altLang="zh-TW" dirty="0"/>
              <a:t>4.</a:t>
            </a:r>
            <a:r>
              <a:rPr lang="zh-TW" altLang="en-US" dirty="0"/>
              <a:t>心中的清楚意念</a:t>
            </a:r>
            <a:r>
              <a:rPr lang="en-US" altLang="zh-TW" dirty="0"/>
              <a:t>;</a:t>
            </a:r>
            <a:r>
              <a:rPr lang="zh-TW" altLang="en-US" dirty="0"/>
              <a:t> 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8988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聆聽神的聲音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渴慕聆聽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立志遵行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以聖經的真理分辨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敬畏神</a:t>
            </a:r>
            <a:endParaRPr lang="en-US" altLang="zh-TW" dirty="0" smtClean="0"/>
          </a:p>
          <a:p>
            <a:r>
              <a:rPr lang="zh-TW" altLang="en-US" dirty="0" smtClean="0"/>
              <a:t>「</a:t>
            </a:r>
            <a:r>
              <a:rPr lang="zh-TW" altLang="en-US" dirty="0"/>
              <a:t>誰敬畏耶和華，耶和華必指示他當選擇的道路。」  （詩 </a:t>
            </a:r>
            <a:r>
              <a:rPr lang="en-US" altLang="zh-TW" dirty="0"/>
              <a:t>25:12</a:t>
            </a:r>
            <a:r>
              <a:rPr lang="zh-TW" altLang="en-US" dirty="0"/>
              <a:t>）</a:t>
            </a:r>
            <a:endParaRPr lang="en-US" altLang="zh-TW" dirty="0"/>
          </a:p>
          <a:p>
            <a:r>
              <a:rPr lang="zh-TW" altLang="en-US" dirty="0" smtClean="0"/>
              <a:t>「</a:t>
            </a:r>
            <a:r>
              <a:rPr lang="zh-TW" altLang="en-US" dirty="0"/>
              <a:t>耶和華與敬畏他的人親密，他必將自己的約指示他們。」 （詩 </a:t>
            </a:r>
            <a:r>
              <a:rPr lang="en-US" altLang="zh-TW" dirty="0"/>
              <a:t>25:14</a:t>
            </a:r>
            <a:r>
              <a:rPr lang="zh-TW" altLang="en-US" dirty="0"/>
              <a:t>）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029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>
                <a:effectLst/>
              </a:rPr>
              <a:t>經文</a:t>
            </a:r>
            <a:r>
              <a:rPr lang="en-US" altLang="zh-TW" b="0" dirty="0">
                <a:effectLst/>
              </a:rPr>
              <a:t>:</a:t>
            </a:r>
            <a:r>
              <a:rPr lang="zh-TW" altLang="en-US" b="0" dirty="0">
                <a:effectLst/>
              </a:rPr>
              <a:t>約翰福音</a:t>
            </a:r>
            <a:r>
              <a:rPr lang="en-US" altLang="zh-TW" b="0" dirty="0">
                <a:effectLst/>
              </a:rPr>
              <a:t>15:1-8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我</a:t>
            </a:r>
            <a:r>
              <a:rPr lang="zh-TW" altLang="en-US" dirty="0"/>
              <a:t>是真葡萄樹，我父是栽培的人。</a:t>
            </a: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凡</a:t>
            </a:r>
            <a:r>
              <a:rPr lang="zh-TW" altLang="en-US" dirty="0"/>
              <a:t>屬我不結果子的枝子，他就剪去；凡結果子的，他就修理乾淨，使枝子結果子更多。</a:t>
            </a:r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現在</a:t>
            </a:r>
            <a:r>
              <a:rPr lang="zh-TW" altLang="en-US" dirty="0"/>
              <a:t>你們因我講給你們的道，已經乾淨了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2098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>
                <a:effectLst/>
              </a:rPr>
              <a:t>背誦經文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約翰福音</a:t>
            </a:r>
            <a:r>
              <a:rPr lang="en-US" altLang="zh-TW" dirty="0"/>
              <a:t>14:21</a:t>
            </a:r>
          </a:p>
          <a:p>
            <a:r>
              <a:rPr lang="zh-TW" altLang="en-US" dirty="0"/>
              <a:t>有了我的命令又遵守的，這人就是愛我的；愛我的必蒙我父愛他，我也要愛他，並且要向他顯現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428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4.</a:t>
            </a:r>
            <a:r>
              <a:rPr lang="zh-TW" altLang="en-US" dirty="0" smtClean="0"/>
              <a:t>你們</a:t>
            </a:r>
            <a:r>
              <a:rPr lang="zh-TW" altLang="en-US" dirty="0"/>
              <a:t>要常在我裡面，我也常在你們裡面。枝子若不常在葡萄樹上，自己就不能結果子；你們若不常在我裡面，也是這樣。</a:t>
            </a:r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我</a:t>
            </a:r>
            <a:r>
              <a:rPr lang="zh-TW" altLang="en-US" dirty="0"/>
              <a:t>是葡萄樹，你們是枝子。常在我裡面的，我也常在他裡面，這人就多結果子；因為離了我，你們就不能作什麼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329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6.</a:t>
            </a:r>
            <a:r>
              <a:rPr lang="zh-TW" altLang="en-US" dirty="0" smtClean="0"/>
              <a:t>人</a:t>
            </a:r>
            <a:r>
              <a:rPr lang="zh-TW" altLang="en-US" dirty="0"/>
              <a:t>若不常在我裡面，就像枝子丟在外面枯乾，人拾起來，扔在火裡燒了。</a:t>
            </a:r>
          </a:p>
          <a:p>
            <a:r>
              <a:rPr lang="en-US" altLang="zh-TW" dirty="0" smtClean="0"/>
              <a:t>7.</a:t>
            </a:r>
            <a:r>
              <a:rPr lang="zh-TW" altLang="en-US" dirty="0" smtClean="0"/>
              <a:t>你們</a:t>
            </a:r>
            <a:r>
              <a:rPr lang="zh-TW" altLang="en-US" dirty="0"/>
              <a:t>若常在我裡面，我的話也常在你們裡面，凡你們所願意的，祈求，就給你們成就。</a:t>
            </a:r>
          </a:p>
          <a:p>
            <a:r>
              <a:rPr lang="en-US" altLang="zh-TW" dirty="0" smtClean="0"/>
              <a:t>8.</a:t>
            </a:r>
            <a:r>
              <a:rPr lang="zh-TW" altLang="en-US" dirty="0" smtClean="0"/>
              <a:t>你們</a:t>
            </a:r>
            <a:r>
              <a:rPr lang="zh-TW" altLang="en-US" dirty="0"/>
              <a:t>多結果子，我父就因此得榮耀，你們也就是我的門徒了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698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0" dirty="0" smtClean="0">
                <a:effectLst/>
              </a:rPr>
              <a:t>經文回顧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約翰福音</a:t>
            </a:r>
            <a:r>
              <a:rPr lang="en-US" altLang="zh-TW" dirty="0"/>
              <a:t>15:1-8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2542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1</a:t>
            </a:r>
            <a:r>
              <a:rPr lang="en-US" altLang="zh-TW" dirty="0" smtClean="0"/>
              <a:t>.</a:t>
            </a:r>
            <a:r>
              <a:rPr lang="zh-TW" altLang="en-US" dirty="0" smtClean="0"/>
              <a:t>從屬關係定位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我是真葡萄樹，我父是栽培的人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/>
              <a:t>5.</a:t>
            </a:r>
            <a:r>
              <a:rPr lang="zh-TW" altLang="en-US" dirty="0"/>
              <a:t>我是葡萄樹，你們是枝子。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409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</a:t>
            </a:r>
            <a:r>
              <a:rPr lang="zh-TW" altLang="en-US" dirty="0" smtClean="0"/>
              <a:t>人生目標定位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2.</a:t>
            </a:r>
            <a:r>
              <a:rPr lang="zh-TW" altLang="en-US" dirty="0"/>
              <a:t>凡屬我不結果子的枝子，他就剪去；凡結果子的，他就修理乾淨，使枝子結果子更多。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0087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生命力定位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4.</a:t>
            </a:r>
            <a:r>
              <a:rPr lang="zh-TW" altLang="en-US" dirty="0"/>
              <a:t>你們要常在我裡面，我也常在你們裡面。枝子若不常在葡萄樹上，自己就不能結果子；你們若不常在我裡面，也是這樣。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5898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0" dirty="0" smtClean="0">
                <a:effectLst/>
              </a:rPr>
              <a:t>信息大綱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1.</a:t>
            </a:r>
            <a:r>
              <a:rPr lang="zh-TW" altLang="en-US" dirty="0"/>
              <a:t>聽見神的聲音</a:t>
            </a:r>
            <a:r>
              <a:rPr lang="en-US" altLang="zh-TW" dirty="0"/>
              <a:t>,</a:t>
            </a:r>
            <a:r>
              <a:rPr lang="zh-TW" altLang="en-US" dirty="0"/>
              <a:t>是屬靈生命的開始</a:t>
            </a:r>
            <a:br>
              <a:rPr lang="zh-TW" altLang="en-US" dirty="0"/>
            </a:br>
            <a:r>
              <a:rPr lang="en-US" altLang="zh-TW" dirty="0"/>
              <a:t>2.</a:t>
            </a:r>
            <a:r>
              <a:rPr lang="zh-TW" altLang="en-US" dirty="0"/>
              <a:t>聽見神的聲音</a:t>
            </a:r>
            <a:r>
              <a:rPr lang="en-US" altLang="zh-TW" dirty="0"/>
              <a:t>,</a:t>
            </a:r>
            <a:r>
              <a:rPr lang="zh-TW" altLang="en-US" dirty="0"/>
              <a:t>是耶穌的生活方式</a:t>
            </a:r>
            <a:br>
              <a:rPr lang="zh-TW" altLang="en-US" dirty="0"/>
            </a:br>
            <a:r>
              <a:rPr lang="en-US" altLang="zh-TW" dirty="0"/>
              <a:t>3.</a:t>
            </a:r>
            <a:r>
              <a:rPr lang="zh-TW" altLang="en-US" dirty="0"/>
              <a:t>聽見神的聲音</a:t>
            </a:r>
            <a:r>
              <a:rPr lang="en-US" altLang="zh-TW" dirty="0"/>
              <a:t>,</a:t>
            </a:r>
            <a:r>
              <a:rPr lang="zh-TW" altLang="en-US" dirty="0" smtClean="0"/>
              <a:t>才能經歷神的真實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851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724</Words>
  <Application>Microsoft Office PowerPoint</Application>
  <PresentationFormat>如螢幕大小 (4:3)</PresentationFormat>
  <Paragraphs>65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微軟正黑體</vt:lpstr>
      <vt:lpstr>新細明體</vt:lpstr>
      <vt:lpstr>Calibri</vt:lpstr>
      <vt:lpstr>Constantia</vt:lpstr>
      <vt:lpstr>Wingdings 2</vt:lpstr>
      <vt:lpstr>流線</vt:lpstr>
      <vt:lpstr>屬靈生命成長的關鍵 ~聆聽神的聲音</vt:lpstr>
      <vt:lpstr>經文:約翰福音15:1-8</vt:lpstr>
      <vt:lpstr>PowerPoint 簡報</vt:lpstr>
      <vt:lpstr>PowerPoint 簡報</vt:lpstr>
      <vt:lpstr>經文回顧</vt:lpstr>
      <vt:lpstr>1.從屬關係定位</vt:lpstr>
      <vt:lpstr>2.人生目標定位</vt:lpstr>
      <vt:lpstr>3.生命力定位</vt:lpstr>
      <vt:lpstr>信息大綱</vt:lpstr>
      <vt:lpstr>倍加與我</vt:lpstr>
      <vt:lpstr>1.聽見神的聲音,    是屬靈生命的開始</vt:lpstr>
      <vt:lpstr>PowerPoint 簡報</vt:lpstr>
      <vt:lpstr>PowerPoint 簡報</vt:lpstr>
      <vt:lpstr>PowerPoint 簡報</vt:lpstr>
      <vt:lpstr>2.聽見神的聲音,     是耶穌的生活方式</vt:lpstr>
      <vt:lpstr>PowerPoint 簡報</vt:lpstr>
      <vt:lpstr>3.聽見神的聲音,     才能經歷上帝的真實</vt:lpstr>
      <vt:lpstr>神說話的方式</vt:lpstr>
      <vt:lpstr>聆聽神的聲音</vt:lpstr>
      <vt:lpstr>背誦經文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屬靈生命成長的關鍵 聆聽神的聲音</dc:title>
  <dc:creator>張英熙-oliverys</dc:creator>
  <cp:lastModifiedBy>台灣導航會彰化倍加中心</cp:lastModifiedBy>
  <cp:revision>12</cp:revision>
  <dcterms:created xsi:type="dcterms:W3CDTF">2015-11-04T01:13:14Z</dcterms:created>
  <dcterms:modified xsi:type="dcterms:W3CDTF">2015-11-07T06:20:27Z</dcterms:modified>
</cp:coreProperties>
</file>