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9"/>
  </p:notesMasterIdLst>
  <p:handoutMasterIdLst>
    <p:handoutMasterId r:id="rId30"/>
  </p:handoutMasterIdLst>
  <p:sldIdLst>
    <p:sldId id="279" r:id="rId2"/>
    <p:sldId id="295" r:id="rId3"/>
    <p:sldId id="277" r:id="rId4"/>
    <p:sldId id="280" r:id="rId5"/>
    <p:sldId id="297" r:id="rId6"/>
    <p:sldId id="281" r:id="rId7"/>
    <p:sldId id="289" r:id="rId8"/>
    <p:sldId id="288" r:id="rId9"/>
    <p:sldId id="287" r:id="rId10"/>
    <p:sldId id="282" r:id="rId11"/>
    <p:sldId id="290" r:id="rId12"/>
    <p:sldId id="298" r:id="rId13"/>
    <p:sldId id="283" r:id="rId14"/>
    <p:sldId id="291" r:id="rId15"/>
    <p:sldId id="301" r:id="rId16"/>
    <p:sldId id="299" r:id="rId17"/>
    <p:sldId id="284" r:id="rId18"/>
    <p:sldId id="292" r:id="rId19"/>
    <p:sldId id="285" r:id="rId20"/>
    <p:sldId id="302" r:id="rId21"/>
    <p:sldId id="300" r:id="rId22"/>
    <p:sldId id="293" r:id="rId23"/>
    <p:sldId id="303" r:id="rId24"/>
    <p:sldId id="304" r:id="rId25"/>
    <p:sldId id="294" r:id="rId26"/>
    <p:sldId id="286" r:id="rId27"/>
    <p:sldId id="30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79"/>
            <p14:sldId id="295"/>
            <p14:sldId id="277"/>
            <p14:sldId id="280"/>
            <p14:sldId id="297"/>
            <p14:sldId id="281"/>
            <p14:sldId id="289"/>
            <p14:sldId id="288"/>
            <p14:sldId id="287"/>
            <p14:sldId id="282"/>
            <p14:sldId id="290"/>
            <p14:sldId id="298"/>
            <p14:sldId id="283"/>
            <p14:sldId id="291"/>
            <p14:sldId id="301"/>
            <p14:sldId id="299"/>
            <p14:sldId id="284"/>
            <p14:sldId id="292"/>
            <p14:sldId id="285"/>
            <p14:sldId id="302"/>
            <p14:sldId id="300"/>
            <p14:sldId id="293"/>
            <p14:sldId id="303"/>
            <p14:sldId id="304"/>
            <p14:sldId id="294"/>
            <p14:sldId id="286"/>
            <p14:sldId id="305"/>
          </p14:sldIdLst>
        </p14:section>
        <p14:section name="Author Your Presentation" id="{16378913-E5ED-4281-BAF5-F1F938CB0BED}">
          <p14:sldIdLst/>
        </p14:section>
        <p14:section name="Enrich Your Presentation" id="{E2D565D1-BA5E-44E6-A40E-50A644912248}">
          <p14:sldIdLst/>
        </p14:section>
        <p14:section name="Share Your Presentation" id="{71D59651-8EFA-4415-9623-98B4C4A8699C}">
          <p14:sldIdLst/>
        </p14:section>
        <p14:section name="What's Your Message?" id="{3DAC647D-1BDE-4B25-A7F1-4DBC272CFF2F}">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46" autoAdjust="0"/>
    <p:restoredTop sz="80464" autoAdjust="0"/>
  </p:normalViewPr>
  <p:slideViewPr>
    <p:cSldViewPr>
      <p:cViewPr varScale="1">
        <p:scale>
          <a:sx n="129" d="100"/>
          <a:sy n="129" d="100"/>
        </p:scale>
        <p:origin x="-2768" y="-104"/>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BA76208-EE06-BF49-B944-C9E0ED11FD09}" type="datetimeFigureOut">
              <a:rPr lang="en-US" smtClean="0"/>
              <a:t>11/28/15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3482AE-96D4-914B-B532-978F063056DD}" type="slidenum">
              <a:rPr lang="en-US" smtClean="0"/>
              <a:t>‹#›</a:t>
            </a:fld>
            <a:endParaRPr lang="en-US"/>
          </a:p>
        </p:txBody>
      </p:sp>
    </p:spTree>
    <p:extLst>
      <p:ext uri="{BB962C8B-B14F-4D97-AF65-F5344CB8AC3E}">
        <p14:creationId xmlns:p14="http://schemas.microsoft.com/office/powerpoint/2010/main" val="1412028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11/28/15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26417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demonstrates the new capabilities of PowerPoint and it is best viewed in Slide Show. These slides are designed to give you great ideas for the presentations you’ll create in PowerPoint 2011!</a:t>
            </a:r>
          </a:p>
          <a:p>
            <a:endParaRPr lang="en-US" dirty="0" smtClean="0"/>
          </a:p>
          <a:p>
            <a:r>
              <a:rPr lang="en-US" sz="1200" kern="1200" dirty="0" smtClean="0">
                <a:solidFill>
                  <a:schemeClr val="tx1"/>
                </a:solidFill>
                <a:effectLst/>
                <a:latin typeface="+mn-lt"/>
                <a:ea typeface="+mn-ea"/>
                <a:cs typeface="+mn-cs"/>
              </a:rPr>
              <a:t>For more sample templates, click the File menu, and then click New From Template.  Under Templates, click Presentations.</a:t>
            </a:r>
            <a:endParaRPr lang="en-US" dirty="0" smtClean="0"/>
          </a:p>
        </p:txBody>
      </p:sp>
      <p:sp>
        <p:nvSpPr>
          <p:cNvPr id="4" name="Slide Number Placeholder 3"/>
          <p:cNvSpPr>
            <a:spLocks noGrp="1"/>
          </p:cNvSpPr>
          <p:nvPr>
            <p:ph type="sldNum" sz="quarter" idx="10"/>
          </p:nvPr>
        </p:nvSpPr>
        <p:spPr/>
        <p:txBody>
          <a:bodyPr/>
          <a:lstStyle/>
          <a:p>
            <a:fld id="{58CC9574-A819-4FE4-99A7-1E27AD09ADC2}"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8.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 Id="rId3"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 Id="rId3" Type="http://schemas.openxmlformats.org/officeDocument/2006/relationships/image" Target="../media/image12.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11/28/15</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xmlns:p14="http://schemas.microsoft.com/office/powerpoint/2010/mai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11/28/15</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11/28/15</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11/28/15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11/28/15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11/28/15</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11/28/15</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11/28/15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11/28/15</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11/28/15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11/28/15</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11/28/15</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11/28/15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TW" altLang="en-US" b="1" dirty="0" smtClean="0">
                <a:solidFill>
                  <a:srgbClr val="660066"/>
                </a:solidFill>
              </a:rPr>
              <a:t>我們曾經歷過和最感動的神的屬性</a:t>
            </a:r>
            <a:endParaRPr lang="en-US" b="1" dirty="0">
              <a:solidFill>
                <a:srgbClr val="660066"/>
              </a:solidFill>
            </a:endParaRPr>
          </a:p>
        </p:txBody>
      </p:sp>
      <p:pic>
        <p:nvPicPr>
          <p:cNvPr id="4" name="Content Placeholder 3" descr="wordcloud.png"/>
          <p:cNvPicPr>
            <a:picLocks noGrp="1" noChangeAspect="1"/>
          </p:cNvPicPr>
          <p:nvPr>
            <p:ph idx="1"/>
          </p:nvPr>
        </p:nvPicPr>
        <p:blipFill>
          <a:blip r:embed="rId2">
            <a:extLst>
              <a:ext uri="{28A0092B-C50C-407E-A947-70E740481C1C}">
                <a14:useLocalDpi xmlns:a14="http://schemas.microsoft.com/office/drawing/2010/main" val="0"/>
              </a:ext>
            </a:extLst>
          </a:blip>
          <a:srcRect t="-12708" b="-12708"/>
          <a:stretch>
            <a:fillRect/>
          </a:stretch>
        </p:blipFill>
        <p:spPr/>
      </p:pic>
    </p:spTree>
    <p:extLst>
      <p:ext uri="{BB962C8B-B14F-4D97-AF65-F5344CB8AC3E}">
        <p14:creationId xmlns:p14="http://schemas.microsoft.com/office/powerpoint/2010/main" val="42891275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4000" b="1" dirty="0"/>
              <a:t> </a:t>
            </a:r>
            <a:r>
              <a:rPr lang="en-US" sz="4000" b="1" dirty="0" smtClean="0"/>
              <a:t>13:</a:t>
            </a:r>
            <a:r>
              <a:rPr lang="en-US" sz="4000" b="1" dirty="0" smtClean="0"/>
              <a:t>3 </a:t>
            </a:r>
            <a:r>
              <a:rPr lang="zh-TW" altLang="en-US" sz="4000" b="1" dirty="0" smtClean="0"/>
              <a:t>我將把你們想</a:t>
            </a:r>
            <a:r>
              <a:rPr lang="zh-TW" altLang="en-US" sz="4000" b="1" dirty="0"/>
              <a:t>要的證據都拿出來，</a:t>
            </a:r>
            <a:r>
              <a:rPr lang="zh-TW" altLang="en-US" sz="4000" b="1" dirty="0">
                <a:solidFill>
                  <a:srgbClr val="FF0000"/>
                </a:solidFill>
              </a:rPr>
              <a:t>好證明是基督通過我說話</a:t>
            </a:r>
            <a:r>
              <a:rPr lang="zh-TW" altLang="en-US" sz="4000" b="1" dirty="0"/>
              <a:t>。</a:t>
            </a:r>
            <a:r>
              <a:rPr lang="zh-TW" altLang="en-US" sz="4000" b="1" dirty="0" smtClean="0"/>
              <a:t>基督對待你們處理你們</a:t>
            </a:r>
            <a:r>
              <a:rPr lang="zh-TW" altLang="en-US" sz="4000" b="1" dirty="0"/>
              <a:t>的事上不會軟弱，</a:t>
            </a:r>
            <a:r>
              <a:rPr lang="zh-TW" altLang="en-US" sz="4000" b="1" dirty="0">
                <a:solidFill>
                  <a:srgbClr val="FF0000"/>
                </a:solidFill>
              </a:rPr>
              <a:t>他在你們當中是大有能力的</a:t>
            </a:r>
            <a:r>
              <a:rPr lang="zh-TW" altLang="en-US" dirty="0" smtClean="0"/>
              <a:t>。</a:t>
            </a:r>
            <a:endParaRPr lang="en-US" dirty="0"/>
          </a:p>
        </p:txBody>
      </p:sp>
    </p:spTree>
    <p:extLst>
      <p:ext uri="{BB962C8B-B14F-4D97-AF65-F5344CB8AC3E}">
        <p14:creationId xmlns:p14="http://schemas.microsoft.com/office/powerpoint/2010/main" val="339156488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sz="4000" b="1" dirty="0" smtClean="0"/>
              <a:t>13:4 </a:t>
            </a:r>
            <a:r>
              <a:rPr lang="zh-TW" altLang="en-US" sz="4000" b="1" dirty="0"/>
              <a:t>縱然他軟弱地死在十字架上，但如今他靠上帝的大能活著。同樣，我們也像基督一樣軟弱，</a:t>
            </a:r>
            <a:r>
              <a:rPr lang="zh-TW" altLang="en-US" sz="4000" b="1" dirty="0">
                <a:solidFill>
                  <a:srgbClr val="FF0000"/>
                </a:solidFill>
              </a:rPr>
              <a:t>但在處理你們的事上，我們將與他一同活著，並有上帝的大能幫助我們。</a:t>
            </a:r>
            <a:endParaRPr lang="en-US" sz="4000" b="1" dirty="0">
              <a:solidFill>
                <a:srgbClr val="FF0000"/>
              </a:solidFill>
            </a:endParaRPr>
          </a:p>
          <a:p>
            <a:endParaRPr lang="en-US" dirty="0"/>
          </a:p>
        </p:txBody>
      </p:sp>
    </p:spTree>
    <p:extLst>
      <p:ext uri="{BB962C8B-B14F-4D97-AF65-F5344CB8AC3E}">
        <p14:creationId xmlns:p14="http://schemas.microsoft.com/office/powerpoint/2010/main" val="189438523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zh-TW" altLang="en-US" sz="4400" dirty="0" smtClean="0"/>
              <a:t>二</a:t>
            </a:r>
            <a:r>
              <a:rPr lang="en-US" altLang="zh-TW" sz="4400" dirty="0" smtClean="0"/>
              <a:t>. </a:t>
            </a:r>
            <a:r>
              <a:rPr lang="zh-TW" altLang="en-US" sz="4400" dirty="0" smtClean="0"/>
              <a:t>你們要自我省察</a:t>
            </a:r>
            <a:r>
              <a:rPr lang="en-US" altLang="zh-TW" sz="4400" dirty="0" smtClean="0"/>
              <a:t> </a:t>
            </a:r>
            <a:endParaRPr lang="en-US" sz="4400" dirty="0"/>
          </a:p>
        </p:txBody>
      </p:sp>
      <p:sp>
        <p:nvSpPr>
          <p:cNvPr id="5" name="Text Placeholder 4"/>
          <p:cNvSpPr>
            <a:spLocks noGrp="1"/>
          </p:cNvSpPr>
          <p:nvPr>
            <p:ph type="body" idx="1"/>
          </p:nvPr>
        </p:nvSpPr>
        <p:spPr/>
        <p:txBody>
          <a:bodyPr>
            <a:noAutofit/>
          </a:bodyPr>
          <a:lstStyle/>
          <a:p>
            <a:r>
              <a:rPr lang="zh-TW" altLang="en-US" sz="3200" b="1" dirty="0" smtClean="0">
                <a:solidFill>
                  <a:srgbClr val="262626"/>
                </a:solidFill>
              </a:rPr>
              <a:t>林後</a:t>
            </a:r>
            <a:r>
              <a:rPr lang="en-US" altLang="zh-TW" sz="3200" b="1" dirty="0" smtClean="0">
                <a:solidFill>
                  <a:srgbClr val="262626"/>
                </a:solidFill>
              </a:rPr>
              <a:t>13:5.6</a:t>
            </a:r>
            <a:endParaRPr lang="en-US" sz="3200" b="1" dirty="0">
              <a:solidFill>
                <a:srgbClr val="262626"/>
              </a:solidFill>
            </a:endParaRPr>
          </a:p>
        </p:txBody>
      </p:sp>
    </p:spTree>
    <p:extLst>
      <p:ext uri="{BB962C8B-B14F-4D97-AF65-F5344CB8AC3E}">
        <p14:creationId xmlns:p14="http://schemas.microsoft.com/office/powerpoint/2010/main" val="325000560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000" b="1" dirty="0" smtClean="0"/>
              <a:t>5 </a:t>
            </a:r>
            <a:r>
              <a:rPr lang="zh-TW" altLang="en-US" sz="4000" b="1" dirty="0" smtClean="0">
                <a:solidFill>
                  <a:srgbClr val="FF0000"/>
                </a:solidFill>
              </a:rPr>
              <a:t>你們要自我檢討</a:t>
            </a:r>
            <a:r>
              <a:rPr lang="zh-TW" altLang="en-US" sz="4000" b="1" dirty="0">
                <a:solidFill>
                  <a:srgbClr val="FF0000"/>
                </a:solidFill>
              </a:rPr>
              <a:t>，看看你們的信仰是不是真的。考驗一下你們自己吧。</a:t>
            </a:r>
            <a:r>
              <a:rPr lang="zh-TW" altLang="en-US" sz="4000" b="1" dirty="0"/>
              <a:t>你們一定知道耶穌基督就在你們中間，否則，你們就沒有通過真信仰的考驗</a:t>
            </a:r>
            <a:r>
              <a:rPr lang="zh-TW" altLang="en-US" sz="4000" b="1" dirty="0" smtClean="0"/>
              <a:t>。</a:t>
            </a:r>
            <a:endParaRPr lang="en-US" sz="4000" b="1" dirty="0"/>
          </a:p>
        </p:txBody>
      </p:sp>
    </p:spTree>
    <p:extLst>
      <p:ext uri="{BB962C8B-B14F-4D97-AF65-F5344CB8AC3E}">
        <p14:creationId xmlns:p14="http://schemas.microsoft.com/office/powerpoint/2010/main" val="139723297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000" b="1" dirty="0"/>
              <a:t>6 </a:t>
            </a:r>
            <a:r>
              <a:rPr lang="zh-TW" altLang="en-US" sz="4000" b="1" dirty="0"/>
              <a:t>你們自我考驗的時候，我希望你們覺察到，</a:t>
            </a:r>
            <a:r>
              <a:rPr lang="zh-TW" altLang="en-US" sz="4000" b="1" dirty="0">
                <a:solidFill>
                  <a:srgbClr val="FF0000"/>
                </a:solidFill>
              </a:rPr>
              <a:t>我們已經通過了使徒權柄的考驗。</a:t>
            </a:r>
            <a:endParaRPr lang="en-US" sz="4000" b="1" dirty="0">
              <a:solidFill>
                <a:srgbClr val="FF0000"/>
              </a:solidFill>
            </a:endParaRPr>
          </a:p>
        </p:txBody>
      </p:sp>
    </p:spTree>
    <p:extLst>
      <p:ext uri="{BB962C8B-B14F-4D97-AF65-F5344CB8AC3E}">
        <p14:creationId xmlns:p14="http://schemas.microsoft.com/office/powerpoint/2010/main" val="184554905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b="1" dirty="0" smtClean="0"/>
              <a:t>自我省察</a:t>
            </a:r>
            <a:endParaRPr lang="en-US" b="1" dirty="0"/>
          </a:p>
        </p:txBody>
      </p:sp>
      <p:sp>
        <p:nvSpPr>
          <p:cNvPr id="3" name="Content Placeholder 2"/>
          <p:cNvSpPr>
            <a:spLocks noGrp="1"/>
          </p:cNvSpPr>
          <p:nvPr>
            <p:ph idx="1"/>
          </p:nvPr>
        </p:nvSpPr>
        <p:spPr/>
        <p:txBody>
          <a:bodyPr>
            <a:normAutofit/>
          </a:bodyPr>
          <a:lstStyle/>
          <a:p>
            <a:pPr marL="0" indent="0">
              <a:buNone/>
            </a:pPr>
            <a:r>
              <a:rPr lang="en-US" sz="4000" b="1" dirty="0" smtClean="0"/>
              <a:t>1. </a:t>
            </a:r>
            <a:r>
              <a:rPr lang="zh-TW" altLang="en-US" sz="4000" b="1" dirty="0" smtClean="0"/>
              <a:t>自我省察</a:t>
            </a:r>
            <a:r>
              <a:rPr lang="en-US" altLang="zh-TW" sz="4000" b="1" dirty="0" smtClean="0"/>
              <a:t>,</a:t>
            </a:r>
            <a:r>
              <a:rPr lang="zh-TW" altLang="en-US" sz="4000" b="1" dirty="0" smtClean="0"/>
              <a:t>你們是否持守著對主基督的信心？</a:t>
            </a:r>
            <a:endParaRPr lang="en-US" altLang="zh-TW" sz="4000" b="1" dirty="0" smtClean="0"/>
          </a:p>
          <a:p>
            <a:pPr marL="0" indent="0">
              <a:buNone/>
            </a:pPr>
            <a:r>
              <a:rPr lang="en-US" sz="4000" b="1" dirty="0" smtClean="0"/>
              <a:t>2. </a:t>
            </a:r>
            <a:r>
              <a:rPr lang="zh-TW" altLang="en-US" sz="4000" b="1" dirty="0" smtClean="0"/>
              <a:t>耶穌基督就在你們中間嗎？</a:t>
            </a:r>
            <a:endParaRPr lang="en-US" altLang="zh-TW" sz="4000" b="1" dirty="0" smtClean="0"/>
          </a:p>
          <a:p>
            <a:pPr marL="0" indent="0">
              <a:buNone/>
            </a:pPr>
            <a:r>
              <a:rPr lang="en-US" sz="4000" b="1" dirty="0" smtClean="0"/>
              <a:t>	a. Among </a:t>
            </a:r>
            <a:r>
              <a:rPr lang="en-US" sz="4000" b="1" dirty="0" smtClean="0"/>
              <a:t>you</a:t>
            </a:r>
            <a:r>
              <a:rPr lang="en-US" sz="4000" b="1" dirty="0" smtClean="0"/>
              <a:t>?</a:t>
            </a:r>
          </a:p>
          <a:p>
            <a:pPr marL="0" indent="0">
              <a:buNone/>
            </a:pPr>
            <a:r>
              <a:rPr lang="en-US" sz="4000" b="1" dirty="0" smtClean="0"/>
              <a:t>	b. In </a:t>
            </a:r>
            <a:r>
              <a:rPr lang="en-US" sz="4000" b="1" dirty="0" smtClean="0"/>
              <a:t>you? </a:t>
            </a:r>
            <a:endParaRPr lang="en-US" sz="4000" b="1" dirty="0"/>
          </a:p>
        </p:txBody>
      </p:sp>
    </p:spTree>
    <p:extLst>
      <p:ext uri="{BB962C8B-B14F-4D97-AF65-F5344CB8AC3E}">
        <p14:creationId xmlns:p14="http://schemas.microsoft.com/office/powerpoint/2010/main" val="252896483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zh-TW" altLang="en-US" sz="4400" dirty="0" smtClean="0"/>
              <a:t>三</a:t>
            </a:r>
            <a:r>
              <a:rPr lang="en-US" altLang="zh-TW" sz="4400" dirty="0" smtClean="0"/>
              <a:t>. </a:t>
            </a:r>
            <a:r>
              <a:rPr lang="zh-TW" altLang="en-US" sz="4400" dirty="0" smtClean="0"/>
              <a:t>保羅的三個祈求</a:t>
            </a:r>
            <a:endParaRPr lang="en-US" sz="4400" dirty="0"/>
          </a:p>
        </p:txBody>
      </p:sp>
      <p:sp>
        <p:nvSpPr>
          <p:cNvPr id="5" name="Text Placeholder 4"/>
          <p:cNvSpPr>
            <a:spLocks noGrp="1"/>
          </p:cNvSpPr>
          <p:nvPr>
            <p:ph type="body" idx="1"/>
          </p:nvPr>
        </p:nvSpPr>
        <p:spPr/>
        <p:txBody>
          <a:bodyPr>
            <a:noAutofit/>
          </a:bodyPr>
          <a:lstStyle/>
          <a:p>
            <a:r>
              <a:rPr lang="zh-TW" altLang="en-US" sz="3200" b="1" dirty="0" smtClean="0">
                <a:solidFill>
                  <a:srgbClr val="262626"/>
                </a:solidFill>
              </a:rPr>
              <a:t>林後</a:t>
            </a:r>
            <a:r>
              <a:rPr lang="en-US" altLang="zh-TW" sz="3200" b="1" dirty="0" smtClean="0">
                <a:solidFill>
                  <a:srgbClr val="262626"/>
                </a:solidFill>
              </a:rPr>
              <a:t>13:7-10</a:t>
            </a:r>
            <a:endParaRPr lang="en-US" sz="3200" b="1" dirty="0">
              <a:solidFill>
                <a:srgbClr val="262626"/>
              </a:solidFill>
            </a:endParaRPr>
          </a:p>
        </p:txBody>
      </p:sp>
    </p:spTree>
    <p:extLst>
      <p:ext uri="{BB962C8B-B14F-4D97-AF65-F5344CB8AC3E}">
        <p14:creationId xmlns:p14="http://schemas.microsoft.com/office/powerpoint/2010/main" val="265617323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 </a:t>
            </a:r>
            <a:r>
              <a:rPr lang="en-US" sz="4000" b="1" dirty="0" smtClean="0"/>
              <a:t>7 </a:t>
            </a:r>
            <a:r>
              <a:rPr lang="zh-TW" altLang="en-US" sz="4000" b="1" dirty="0" smtClean="0">
                <a:solidFill>
                  <a:srgbClr val="FF0000"/>
                </a:solidFill>
              </a:rPr>
              <a:t>我們祈</a:t>
            </a:r>
            <a:r>
              <a:rPr lang="zh-TW" altLang="en-US" sz="4000" b="1" dirty="0">
                <a:solidFill>
                  <a:srgbClr val="FF0000"/>
                </a:solidFill>
              </a:rPr>
              <a:t>求上帝，</a:t>
            </a:r>
            <a:r>
              <a:rPr lang="zh-TW" altLang="en-US" sz="4000" b="1" dirty="0"/>
              <a:t>叫你們不要因拒絕我們的糾正而做錯事。</a:t>
            </a:r>
            <a:r>
              <a:rPr lang="zh-TW" altLang="en-US" sz="4000" b="1" dirty="0">
                <a:solidFill>
                  <a:srgbClr val="FF0000"/>
                </a:solidFill>
              </a:rPr>
              <a:t>我希望在我們來的時候，不需要顯示我們的權柄。</a:t>
            </a:r>
            <a:r>
              <a:rPr lang="zh-TW" altLang="en-US" sz="4000" b="1" dirty="0"/>
              <a:t>在我們到來之前，</a:t>
            </a:r>
            <a:r>
              <a:rPr lang="zh-TW" altLang="en-US" sz="4000" b="1" dirty="0">
                <a:solidFill>
                  <a:srgbClr val="FF0000"/>
                </a:solidFill>
              </a:rPr>
              <a:t>你們要做正確的事，</a:t>
            </a:r>
            <a:r>
              <a:rPr lang="zh-TW" altLang="en-US" sz="4000" b="1" dirty="0"/>
              <a:t>儘管那表示我們的權柄派不上用場</a:t>
            </a:r>
            <a:r>
              <a:rPr lang="zh-TW" altLang="en-US" sz="4000" b="1" dirty="0" smtClean="0"/>
              <a:t>。</a:t>
            </a:r>
            <a:endParaRPr lang="en-US" sz="4000" b="1" dirty="0"/>
          </a:p>
        </p:txBody>
      </p:sp>
    </p:spTree>
    <p:extLst>
      <p:ext uri="{BB962C8B-B14F-4D97-AF65-F5344CB8AC3E}">
        <p14:creationId xmlns:p14="http://schemas.microsoft.com/office/powerpoint/2010/main" val="13508694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000" b="1" dirty="0"/>
              <a:t>8 </a:t>
            </a:r>
            <a:r>
              <a:rPr lang="zh-TW" altLang="en-US" sz="4000" b="1" dirty="0"/>
              <a:t>我們絕不能反對真理，而必須維護真理。</a:t>
            </a:r>
            <a:r>
              <a:rPr lang="en-US" sz="4000" b="1" dirty="0"/>
              <a:t>9 </a:t>
            </a:r>
            <a:r>
              <a:rPr lang="zh-TW" altLang="en-US" sz="4000" b="1" dirty="0"/>
              <a:t>如果我們顯得軟弱，卻能顯出你們真的剛強，我們就歡喜快樂了。</a:t>
            </a:r>
            <a:r>
              <a:rPr lang="zh-TW" altLang="en-US" sz="4000" b="1" dirty="0">
                <a:solidFill>
                  <a:srgbClr val="FF0000"/>
                </a:solidFill>
              </a:rPr>
              <a:t>我們所祈求的，就是你們能夠變得成熟起來。</a:t>
            </a:r>
            <a:endParaRPr lang="en-US" sz="4000" b="1" dirty="0">
              <a:solidFill>
                <a:srgbClr val="FF0000"/>
              </a:solidFill>
            </a:endParaRPr>
          </a:p>
        </p:txBody>
      </p:sp>
    </p:spTree>
    <p:extLst>
      <p:ext uri="{BB962C8B-B14F-4D97-AF65-F5344CB8AC3E}">
        <p14:creationId xmlns:p14="http://schemas.microsoft.com/office/powerpoint/2010/main" val="353036651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000" b="1" dirty="0" smtClean="0"/>
              <a:t>10 </a:t>
            </a:r>
            <a:r>
              <a:rPr lang="zh-TW" altLang="en-US" sz="4000" b="1" dirty="0" smtClean="0"/>
              <a:t>我在來之前寫這封</a:t>
            </a:r>
            <a:r>
              <a:rPr lang="zh-TW" altLang="en-US" sz="4000" b="1" dirty="0"/>
              <a:t>信，是希望我來的時候，不必嚴厲地對待你們。</a:t>
            </a:r>
            <a:r>
              <a:rPr lang="zh-TW" altLang="en-US" sz="4000" b="1" dirty="0">
                <a:solidFill>
                  <a:srgbClr val="FF0000"/>
                </a:solidFill>
              </a:rPr>
              <a:t>因為我想用基督賜給我的權柄，使你們得力而不是摧毀你們</a:t>
            </a:r>
            <a:r>
              <a:rPr lang="zh-TW" altLang="en-US" sz="4000" b="1" dirty="0" smtClean="0">
                <a:solidFill>
                  <a:srgbClr val="FF0000"/>
                </a:solidFill>
              </a:rPr>
              <a:t>。</a:t>
            </a:r>
            <a:endParaRPr lang="en-US" sz="4000" b="1" dirty="0">
              <a:solidFill>
                <a:srgbClr val="FF0000"/>
              </a:solidFill>
            </a:endParaRPr>
          </a:p>
        </p:txBody>
      </p:sp>
    </p:spTree>
    <p:extLst>
      <p:ext uri="{BB962C8B-B14F-4D97-AF65-F5344CB8AC3E}">
        <p14:creationId xmlns:p14="http://schemas.microsoft.com/office/powerpoint/2010/main" val="27813227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zh-TW" altLang="en-US" sz="4400" b="1" dirty="0" smtClean="0"/>
              <a:t>哥林多書信：保羅寫給屬靈兒女的摯愛之言</a:t>
            </a:r>
            <a:endParaRPr lang="en-US" sz="4400" b="1" dirty="0"/>
          </a:p>
        </p:txBody>
      </p:sp>
      <p:sp>
        <p:nvSpPr>
          <p:cNvPr id="6" name="Text Placeholder 5"/>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3044246309"/>
      </p:ext>
    </p:extLst>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b="1" dirty="0" smtClean="0"/>
              <a:t>三個祈求</a:t>
            </a:r>
            <a:endParaRPr lang="en-US" b="1" dirty="0"/>
          </a:p>
        </p:txBody>
      </p:sp>
      <p:sp>
        <p:nvSpPr>
          <p:cNvPr id="3" name="Content Placeholder 2"/>
          <p:cNvSpPr>
            <a:spLocks noGrp="1"/>
          </p:cNvSpPr>
          <p:nvPr>
            <p:ph idx="1"/>
          </p:nvPr>
        </p:nvSpPr>
        <p:spPr/>
        <p:txBody>
          <a:bodyPr>
            <a:normAutofit/>
          </a:bodyPr>
          <a:lstStyle/>
          <a:p>
            <a:pPr marL="0" indent="0">
              <a:buNone/>
            </a:pPr>
            <a:r>
              <a:rPr lang="en-US" sz="4000" b="1" dirty="0" smtClean="0"/>
              <a:t>1. </a:t>
            </a:r>
            <a:r>
              <a:rPr lang="zh-TW" altLang="en-US" sz="4000" b="1" dirty="0" smtClean="0"/>
              <a:t>要做正確的事：悔改，離棄罪！</a:t>
            </a:r>
            <a:endParaRPr lang="en-US" altLang="zh-TW" sz="4000" b="1" dirty="0" smtClean="0"/>
          </a:p>
          <a:p>
            <a:pPr marL="0" indent="0">
              <a:buNone/>
            </a:pPr>
            <a:r>
              <a:rPr lang="en-US" sz="4000" b="1" dirty="0" smtClean="0"/>
              <a:t>2. </a:t>
            </a:r>
            <a:r>
              <a:rPr lang="zh-TW" altLang="en-US" sz="4000" b="1" dirty="0" smtClean="0"/>
              <a:t>到時，不需要顯示我們的權柄！</a:t>
            </a:r>
            <a:endParaRPr lang="en-US" altLang="zh-TW" sz="4000" b="1" dirty="0" smtClean="0"/>
          </a:p>
          <a:p>
            <a:pPr marL="0" indent="0">
              <a:buNone/>
            </a:pPr>
            <a:r>
              <a:rPr lang="en-US" sz="4000" b="1" dirty="0" smtClean="0"/>
              <a:t>3. </a:t>
            </a:r>
            <a:r>
              <a:rPr lang="zh-TW" altLang="en-US" sz="4000" b="1" dirty="0" smtClean="0"/>
              <a:t>你們能夠成熟起來！</a:t>
            </a:r>
            <a:endParaRPr lang="en-US" sz="4000" b="1" dirty="0"/>
          </a:p>
        </p:txBody>
      </p:sp>
    </p:spTree>
    <p:extLst>
      <p:ext uri="{BB962C8B-B14F-4D97-AF65-F5344CB8AC3E}">
        <p14:creationId xmlns:p14="http://schemas.microsoft.com/office/powerpoint/2010/main" val="179843311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zh-TW" altLang="en-US" sz="4400" dirty="0" smtClean="0"/>
              <a:t>四</a:t>
            </a:r>
            <a:r>
              <a:rPr lang="en-US" altLang="zh-TW" sz="4400" dirty="0" smtClean="0"/>
              <a:t>. </a:t>
            </a:r>
            <a:r>
              <a:rPr lang="zh-TW" altLang="en-US" sz="4400" dirty="0" smtClean="0"/>
              <a:t>誠摯的挑戰與祝福</a:t>
            </a:r>
            <a:endParaRPr lang="en-US" sz="4400" dirty="0"/>
          </a:p>
        </p:txBody>
      </p:sp>
      <p:sp>
        <p:nvSpPr>
          <p:cNvPr id="5" name="Text Placeholder 4"/>
          <p:cNvSpPr>
            <a:spLocks noGrp="1"/>
          </p:cNvSpPr>
          <p:nvPr>
            <p:ph type="body" idx="1"/>
          </p:nvPr>
        </p:nvSpPr>
        <p:spPr/>
        <p:txBody>
          <a:bodyPr>
            <a:noAutofit/>
          </a:bodyPr>
          <a:lstStyle/>
          <a:p>
            <a:r>
              <a:rPr lang="zh-TW" altLang="en-US" sz="3200" b="1" dirty="0" smtClean="0">
                <a:solidFill>
                  <a:srgbClr val="262626"/>
                </a:solidFill>
              </a:rPr>
              <a:t>林後</a:t>
            </a:r>
            <a:r>
              <a:rPr lang="en-US" altLang="zh-TW" sz="3200" b="1" dirty="0" smtClean="0">
                <a:solidFill>
                  <a:srgbClr val="262626"/>
                </a:solidFill>
              </a:rPr>
              <a:t>13:11-14</a:t>
            </a:r>
            <a:endParaRPr lang="en-US" sz="3200" b="1" dirty="0">
              <a:solidFill>
                <a:srgbClr val="262626"/>
              </a:solidFill>
            </a:endParaRPr>
          </a:p>
        </p:txBody>
      </p:sp>
    </p:spTree>
    <p:extLst>
      <p:ext uri="{BB962C8B-B14F-4D97-AF65-F5344CB8AC3E}">
        <p14:creationId xmlns:p14="http://schemas.microsoft.com/office/powerpoint/2010/main" val="47547740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4000" b="1" dirty="0"/>
              <a:t>11 </a:t>
            </a:r>
            <a:r>
              <a:rPr lang="zh-TW" altLang="en-US" sz="4000" b="1" dirty="0" smtClean="0"/>
              <a:t>親愛的弟兄姊</a:t>
            </a:r>
            <a:r>
              <a:rPr lang="zh-TW" altLang="en-US" sz="4000" b="1" dirty="0"/>
              <a:t>妹，我用以下的話語結束我的信</a:t>
            </a:r>
            <a:r>
              <a:rPr lang="en-US" sz="4000" b="1" dirty="0"/>
              <a:t>: </a:t>
            </a:r>
            <a:r>
              <a:rPr lang="zh-TW" altLang="en-US" sz="4000" b="1" u="sng" dirty="0">
                <a:solidFill>
                  <a:schemeClr val="tx1"/>
                </a:solidFill>
              </a:rPr>
              <a:t>你們要喜樂，要成熟起來、互相鼓勵、和睦一致、和平共處</a:t>
            </a:r>
            <a:r>
              <a:rPr lang="zh-TW" altLang="en-US" sz="4000" b="1" dirty="0"/>
              <a:t>。</a:t>
            </a:r>
            <a:r>
              <a:rPr lang="zh-TW" altLang="en-US" sz="4000" b="1" dirty="0">
                <a:solidFill>
                  <a:srgbClr val="FF0000"/>
                </a:solidFill>
              </a:rPr>
              <a:t>這樣，那愛人並賜人平安的上帝就會與你們同在。</a:t>
            </a:r>
            <a:endParaRPr lang="en-US" sz="4000" b="1" dirty="0">
              <a:solidFill>
                <a:srgbClr val="FF0000"/>
              </a:solidFill>
            </a:endParaRPr>
          </a:p>
          <a:p>
            <a:endParaRPr lang="en-US" dirty="0"/>
          </a:p>
        </p:txBody>
      </p:sp>
    </p:spTree>
    <p:extLst>
      <p:ext uri="{BB962C8B-B14F-4D97-AF65-F5344CB8AC3E}">
        <p14:creationId xmlns:p14="http://schemas.microsoft.com/office/powerpoint/2010/main" val="319522278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TW" altLang="en-US" b="1" dirty="0" smtClean="0"/>
              <a:t>長大成熟的挑戰</a:t>
            </a:r>
            <a:endParaRPr lang="en-US" b="1" dirty="0"/>
          </a:p>
        </p:txBody>
      </p:sp>
      <p:sp>
        <p:nvSpPr>
          <p:cNvPr id="5" name="Content Placeholder 4"/>
          <p:cNvSpPr>
            <a:spLocks noGrp="1"/>
          </p:cNvSpPr>
          <p:nvPr>
            <p:ph idx="1"/>
          </p:nvPr>
        </p:nvSpPr>
        <p:spPr/>
        <p:txBody>
          <a:bodyPr>
            <a:normAutofit/>
          </a:bodyPr>
          <a:lstStyle/>
          <a:p>
            <a:pPr marL="0" indent="0">
              <a:buNone/>
            </a:pPr>
            <a:r>
              <a:rPr lang="en-US" sz="4000" b="1" dirty="0" smtClean="0"/>
              <a:t>1. </a:t>
            </a:r>
            <a:r>
              <a:rPr lang="zh-TW" altLang="en-US" sz="4000" b="1" dirty="0" smtClean="0"/>
              <a:t>你們要喜樂</a:t>
            </a:r>
            <a:endParaRPr lang="en-US" altLang="zh-TW" sz="4000" b="1" dirty="0" smtClean="0"/>
          </a:p>
          <a:p>
            <a:pPr marL="0" indent="0">
              <a:buNone/>
            </a:pPr>
            <a:r>
              <a:rPr lang="en-US" sz="4000" b="1" dirty="0" smtClean="0"/>
              <a:t>2. </a:t>
            </a:r>
            <a:r>
              <a:rPr lang="zh-TW" altLang="en-US" sz="4000" b="1" dirty="0" smtClean="0"/>
              <a:t>要成熟起來</a:t>
            </a:r>
            <a:endParaRPr lang="en-US" altLang="zh-TW" sz="4000" b="1" dirty="0" smtClean="0"/>
          </a:p>
          <a:p>
            <a:pPr marL="0" indent="0">
              <a:buNone/>
            </a:pPr>
            <a:r>
              <a:rPr lang="en-US" sz="4000" b="1" dirty="0" smtClean="0"/>
              <a:t>3. </a:t>
            </a:r>
            <a:r>
              <a:rPr lang="zh-TW" altLang="en-US" sz="4000" b="1" dirty="0" smtClean="0"/>
              <a:t>要互相鼓勵</a:t>
            </a:r>
            <a:endParaRPr lang="en-US" altLang="zh-TW" sz="4000" b="1" dirty="0" smtClean="0"/>
          </a:p>
          <a:p>
            <a:pPr marL="0" indent="0">
              <a:buNone/>
            </a:pPr>
            <a:r>
              <a:rPr lang="en-US" sz="4000" b="1" dirty="0" smtClean="0"/>
              <a:t>4. </a:t>
            </a:r>
            <a:r>
              <a:rPr lang="zh-TW" altLang="en-US" sz="4000" b="1" dirty="0" smtClean="0"/>
              <a:t>要和睦一致</a:t>
            </a:r>
            <a:endParaRPr lang="en-US" sz="4000" b="1" dirty="0" smtClean="0"/>
          </a:p>
          <a:p>
            <a:pPr marL="0" indent="0">
              <a:buNone/>
            </a:pPr>
            <a:r>
              <a:rPr lang="en-US" sz="4000" b="1" dirty="0" smtClean="0"/>
              <a:t>5. </a:t>
            </a:r>
            <a:r>
              <a:rPr lang="zh-TW" altLang="en-US" sz="4000" b="1" dirty="0" smtClean="0"/>
              <a:t>要和平共處</a:t>
            </a:r>
            <a:endParaRPr lang="en-US" sz="4000" b="1" dirty="0"/>
          </a:p>
        </p:txBody>
      </p:sp>
    </p:spTree>
    <p:extLst>
      <p:ext uri="{BB962C8B-B14F-4D97-AF65-F5344CB8AC3E}">
        <p14:creationId xmlns:p14="http://schemas.microsoft.com/office/powerpoint/2010/main" val="371070249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r>
              <a:rPr lang="zh-TW" altLang="en-US" sz="6000" spc="0" dirty="0" smtClean="0">
                <a:ln w="11430"/>
                <a:solidFill>
                  <a:srgbClr val="FF0000"/>
                </a:solidFill>
                <a:effectLst>
                  <a:outerShdw blurRad="80000" dist="40000" dir="5040000" algn="tl">
                    <a:srgbClr val="000000">
                      <a:alpha val="30000"/>
                    </a:srgbClr>
                  </a:outerShdw>
                </a:effectLst>
              </a:rPr>
              <a:t>就會與你們同在</a:t>
            </a:r>
            <a:endParaRPr lang="en-US" sz="6000" spc="0" dirty="0">
              <a:ln w="11430"/>
              <a:solidFill>
                <a:srgbClr val="FF0000"/>
              </a:solidFill>
              <a:effectLst>
                <a:outerShdw blurRad="80000" dist="40000" dir="5040000" algn="tl">
                  <a:srgbClr val="000000">
                    <a:alpha val="30000"/>
                  </a:srgbClr>
                </a:outerShdw>
              </a:effectLst>
            </a:endParaRPr>
          </a:p>
        </p:txBody>
      </p:sp>
      <p:sp>
        <p:nvSpPr>
          <p:cNvPr id="5" name="Text Placeholder 4"/>
          <p:cNvSpPr>
            <a:spLocks noGrp="1"/>
          </p:cNvSpPr>
          <p:nvPr>
            <p:ph type="body" idx="1"/>
          </p:nvPr>
        </p:nvSpPr>
        <p:spPr/>
        <p:txBody>
          <a:bodyPr>
            <a:noAutofit/>
          </a:bodyPr>
          <a:lstStyle/>
          <a:p>
            <a:r>
              <a:rPr lang="zh-TW" altLang="en-US" sz="4800" b="1" dirty="0" smtClean="0">
                <a:solidFill>
                  <a:srgbClr val="FF0000">
                    <a:alpha val="81000"/>
                  </a:srgbClr>
                </a:solidFill>
              </a:rPr>
              <a:t>那愛人並賜人平安的神</a:t>
            </a:r>
            <a:endParaRPr lang="en-US" sz="4800" b="1" dirty="0">
              <a:solidFill>
                <a:srgbClr val="FF0000">
                  <a:alpha val="81000"/>
                </a:srgbClr>
              </a:solidFill>
            </a:endParaRPr>
          </a:p>
        </p:txBody>
      </p:sp>
    </p:spTree>
    <p:extLst>
      <p:ext uri="{BB962C8B-B14F-4D97-AF65-F5344CB8AC3E}">
        <p14:creationId xmlns:p14="http://schemas.microsoft.com/office/powerpoint/2010/main" val="3159366427"/>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sz="4000" b="1" dirty="0"/>
              <a:t>12 </a:t>
            </a:r>
            <a:r>
              <a:rPr lang="zh-TW" altLang="en-US" sz="4000" b="1" i="1" dirty="0" smtClean="0">
                <a:solidFill>
                  <a:srgbClr val="FF0000"/>
                </a:solidFill>
              </a:rPr>
              <a:t>你們要以基督徒的愛互相問候</a:t>
            </a:r>
            <a:r>
              <a:rPr lang="zh-TW" altLang="en-US" sz="4000" b="1" dirty="0">
                <a:solidFill>
                  <a:srgbClr val="FF0000"/>
                </a:solidFill>
              </a:rPr>
              <a:t>。</a:t>
            </a:r>
            <a:r>
              <a:rPr lang="en-US" sz="4000" b="1" dirty="0"/>
              <a:t>13 </a:t>
            </a:r>
            <a:r>
              <a:rPr lang="zh-TW" altLang="en-US" sz="4000" b="1" dirty="0"/>
              <a:t>這裏</a:t>
            </a:r>
            <a:r>
              <a:rPr lang="zh-TW" altLang="en-US" sz="4000" b="1" dirty="0" smtClean="0"/>
              <a:t>所有屬上帝的人都向你們致以問候</a:t>
            </a:r>
            <a:r>
              <a:rPr lang="zh-TW" altLang="en-US" sz="4000" b="1" dirty="0"/>
              <a:t>。</a:t>
            </a:r>
            <a:endParaRPr lang="en-US" sz="4000" b="1" dirty="0"/>
          </a:p>
          <a:p>
            <a:endParaRPr lang="en-US" dirty="0"/>
          </a:p>
        </p:txBody>
      </p:sp>
    </p:spTree>
    <p:extLst>
      <p:ext uri="{BB962C8B-B14F-4D97-AF65-F5344CB8AC3E}">
        <p14:creationId xmlns:p14="http://schemas.microsoft.com/office/powerpoint/2010/main" val="381753385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4000" b="1" dirty="0" smtClean="0">
                <a:solidFill>
                  <a:schemeClr val="tx1"/>
                </a:solidFill>
              </a:rPr>
              <a:t>14 </a:t>
            </a:r>
            <a:r>
              <a:rPr lang="zh-TW" altLang="en-US" sz="4000" b="1" dirty="0" smtClean="0">
                <a:solidFill>
                  <a:schemeClr val="tx1"/>
                </a:solidFill>
              </a:rPr>
              <a:t>願</a:t>
            </a:r>
            <a:r>
              <a:rPr lang="zh-TW" altLang="en-US" sz="4000" b="1" dirty="0" smtClean="0">
                <a:solidFill>
                  <a:srgbClr val="FF0000"/>
                </a:solidFill>
              </a:rPr>
              <a:t>主耶穌</a:t>
            </a:r>
            <a:r>
              <a:rPr lang="zh-TW" altLang="en-US" sz="4000" b="1" dirty="0">
                <a:solidFill>
                  <a:srgbClr val="FF0000"/>
                </a:solidFill>
              </a:rPr>
              <a:t>基督的恩惠、上帝的慈愛，</a:t>
            </a:r>
            <a:r>
              <a:rPr lang="zh-TW" altLang="en-US" sz="4000" b="1" dirty="0">
                <a:solidFill>
                  <a:schemeClr val="tx1"/>
                </a:solidFill>
              </a:rPr>
              <a:t>以及</a:t>
            </a:r>
            <a:r>
              <a:rPr lang="zh-TW" altLang="en-US" sz="4000" b="1" dirty="0">
                <a:solidFill>
                  <a:srgbClr val="FF0000"/>
                </a:solidFill>
              </a:rPr>
              <a:t>聖靈的相交，</a:t>
            </a:r>
            <a:r>
              <a:rPr lang="zh-TW" altLang="en-US" sz="4000" b="1" dirty="0">
                <a:solidFill>
                  <a:schemeClr val="tx1"/>
                </a:solidFill>
              </a:rPr>
              <a:t>與你們眾人同在。</a:t>
            </a:r>
            <a:endParaRPr lang="en-US" sz="4000" b="1" dirty="0">
              <a:solidFill>
                <a:schemeClr val="tx1"/>
              </a:solidFill>
            </a:endParaRPr>
          </a:p>
        </p:txBody>
      </p:sp>
    </p:spTree>
    <p:extLst>
      <p:ext uri="{BB962C8B-B14F-4D97-AF65-F5344CB8AC3E}">
        <p14:creationId xmlns:p14="http://schemas.microsoft.com/office/powerpoint/2010/main" val="322859384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b="1" dirty="0" smtClean="0"/>
              <a:t>反思與應用</a:t>
            </a:r>
            <a:endParaRPr lang="en-US" b="1" dirty="0"/>
          </a:p>
        </p:txBody>
      </p:sp>
      <p:sp>
        <p:nvSpPr>
          <p:cNvPr id="3" name="Content Placeholder 2"/>
          <p:cNvSpPr>
            <a:spLocks noGrp="1"/>
          </p:cNvSpPr>
          <p:nvPr>
            <p:ph idx="1"/>
          </p:nvPr>
        </p:nvSpPr>
        <p:spPr/>
        <p:txBody>
          <a:bodyPr>
            <a:normAutofit/>
          </a:bodyPr>
          <a:lstStyle/>
          <a:p>
            <a:pPr marL="0" indent="0">
              <a:buNone/>
            </a:pPr>
            <a:r>
              <a:rPr lang="en-US" sz="4000" b="1" dirty="0" smtClean="0"/>
              <a:t>1. </a:t>
            </a:r>
            <a:r>
              <a:rPr lang="zh-TW" altLang="en-US" sz="4000" dirty="0" smtClean="0"/>
              <a:t>“</a:t>
            </a:r>
            <a:r>
              <a:rPr lang="zh-TW" altLang="en-US" sz="4000" b="1" dirty="0" smtClean="0"/>
              <a:t>保羅最後的忠告”對你有何提醒和挑戰？</a:t>
            </a:r>
            <a:endParaRPr lang="en-US" altLang="zh-TW" sz="4000" b="1" dirty="0" smtClean="0"/>
          </a:p>
          <a:p>
            <a:pPr marL="0" indent="0">
              <a:buNone/>
            </a:pPr>
            <a:r>
              <a:rPr lang="en-US" sz="4000" b="1" dirty="0" smtClean="0"/>
              <a:t>2. </a:t>
            </a:r>
            <a:r>
              <a:rPr lang="zh-TW" altLang="en-US" sz="4000" b="1" dirty="0" smtClean="0"/>
              <a:t>“神的同在”對你有何意義或價值？如何才能經歷到“神的同在”？</a:t>
            </a:r>
            <a:endParaRPr lang="en-US" sz="4000" b="1" dirty="0"/>
          </a:p>
        </p:txBody>
      </p:sp>
    </p:spTree>
    <p:extLst>
      <p:ext uri="{BB962C8B-B14F-4D97-AF65-F5344CB8AC3E}">
        <p14:creationId xmlns:p14="http://schemas.microsoft.com/office/powerpoint/2010/main" val="154752678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228600"/>
            <a:ext cx="5181600" cy="2504089"/>
          </a:xfrm>
        </p:spPr>
        <p:txBody>
          <a:bodyPr>
            <a:normAutofit/>
          </a:bodyPr>
          <a:lstStyle/>
          <a:p>
            <a:pPr algn="ctr"/>
            <a:r>
              <a:rPr lang="zh-TW" altLang="en-US" sz="6000" b="1" i="1" dirty="0" smtClean="0">
                <a:solidFill>
                  <a:srgbClr val="FF0000"/>
                </a:solidFill>
              </a:rPr>
              <a:t>保羅最後的</a:t>
            </a:r>
            <a:endParaRPr lang="en-US" altLang="zh-TW" sz="6000" b="1" i="1" dirty="0" smtClean="0">
              <a:solidFill>
                <a:srgbClr val="FF0000"/>
              </a:solidFill>
            </a:endParaRPr>
          </a:p>
          <a:p>
            <a:pPr algn="ctr"/>
            <a:r>
              <a:rPr lang="zh-TW" altLang="en-US" sz="6000" b="1" i="1" dirty="0" smtClean="0">
                <a:solidFill>
                  <a:srgbClr val="FF0000"/>
                </a:solidFill>
              </a:rPr>
              <a:t>忠告</a:t>
            </a:r>
            <a:r>
              <a:rPr lang="zh-TW" altLang="en-US" sz="6000" b="1" i="1" dirty="0" smtClean="0">
                <a:solidFill>
                  <a:srgbClr val="FF0000"/>
                </a:solidFill>
              </a:rPr>
              <a:t>！</a:t>
            </a:r>
            <a:endParaRPr lang="en-US" altLang="zh-CHT" sz="6000" b="1" i="1" dirty="0" smtClean="0">
              <a:solidFill>
                <a:srgbClr val="FF0000"/>
              </a:solidFill>
            </a:endParaRPr>
          </a:p>
          <a:p>
            <a:endParaRPr lang="en-US" dirty="0" smtClean="0"/>
          </a:p>
        </p:txBody>
      </p:sp>
      <p:sp>
        <p:nvSpPr>
          <p:cNvPr id="5" name="Title 4"/>
          <p:cNvSpPr>
            <a:spLocks noGrp="1"/>
          </p:cNvSpPr>
          <p:nvPr>
            <p:ph type="title"/>
          </p:nvPr>
        </p:nvSpPr>
        <p:spPr>
          <a:xfrm>
            <a:off x="228600" y="3048000"/>
            <a:ext cx="7239000" cy="1828800"/>
          </a:xfrm>
        </p:spPr>
        <p:txBody>
          <a:bodyPr>
            <a:normAutofit/>
          </a:bodyPr>
          <a:lstStyle/>
          <a:p>
            <a:r>
              <a:rPr lang="zh-TW" altLang="en-US" sz="4400" i="1" dirty="0" smtClean="0"/>
              <a:t>哥林多後書</a:t>
            </a:r>
            <a:r>
              <a:rPr lang="en-US" altLang="zh-TW" sz="4400" i="1" dirty="0" smtClean="0"/>
              <a:t> </a:t>
            </a:r>
            <a:r>
              <a:rPr lang="en-US" altLang="zh-TW" sz="4400" b="0" i="1" dirty="0" smtClean="0"/>
              <a:t>12:19-21,13:1-14</a:t>
            </a:r>
            <a:endParaRPr lang="en-US" sz="4400" b="0" i="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b="1" dirty="0"/>
              <a:t>哥林多後書</a:t>
            </a:r>
            <a:r>
              <a:rPr lang="en-US" b="1" dirty="0"/>
              <a:t>12:</a:t>
            </a:r>
            <a:r>
              <a:rPr lang="en-US" b="1" dirty="0" smtClean="0"/>
              <a:t>19</a:t>
            </a:r>
            <a:endParaRPr lang="en-US" dirty="0"/>
          </a:p>
        </p:txBody>
      </p:sp>
      <p:sp>
        <p:nvSpPr>
          <p:cNvPr id="3" name="Content Placeholder 2"/>
          <p:cNvSpPr>
            <a:spLocks noGrp="1"/>
          </p:cNvSpPr>
          <p:nvPr>
            <p:ph idx="1"/>
          </p:nvPr>
        </p:nvSpPr>
        <p:spPr/>
        <p:txBody>
          <a:bodyPr>
            <a:normAutofit/>
          </a:bodyPr>
          <a:lstStyle/>
          <a:p>
            <a:pPr marL="0" indent="0">
              <a:buNone/>
            </a:pPr>
            <a:r>
              <a:rPr lang="en-US" sz="4000" b="1" dirty="0" smtClean="0"/>
              <a:t>19 </a:t>
            </a:r>
            <a:r>
              <a:rPr lang="zh-TW" altLang="en-US" sz="4000" b="1" dirty="0" smtClean="0"/>
              <a:t>或許你們以</a:t>
            </a:r>
            <a:r>
              <a:rPr lang="zh-TW" altLang="en-US" sz="4000" b="1" dirty="0"/>
              <a:t>為，我們說這些只是為自己辯護。其實，</a:t>
            </a:r>
            <a:r>
              <a:rPr lang="zh-TW" altLang="en-US" sz="4000" b="1" dirty="0">
                <a:solidFill>
                  <a:srgbClr val="FF0000"/>
                </a:solidFill>
              </a:rPr>
              <a:t>我們是以基督僕人的身分對你們說這話，上帝也是我們的證人</a:t>
            </a:r>
            <a:r>
              <a:rPr lang="zh-TW" altLang="en-US" sz="4000" b="1" dirty="0"/>
              <a:t>。親愛的朋友，我們所做的一切，都是為了</a:t>
            </a:r>
            <a:r>
              <a:rPr lang="zh-TW" altLang="en-US" sz="4000" b="1" dirty="0">
                <a:solidFill>
                  <a:srgbClr val="FF0000"/>
                </a:solidFill>
              </a:rPr>
              <a:t>使你們堅強起來</a:t>
            </a:r>
            <a:r>
              <a:rPr lang="zh-TW" altLang="en-US" sz="4000" dirty="0" smtClean="0"/>
              <a:t>。</a:t>
            </a:r>
            <a:endParaRPr lang="en-US" sz="4000" dirty="0"/>
          </a:p>
        </p:txBody>
      </p:sp>
    </p:spTree>
    <p:extLst>
      <p:ext uri="{BB962C8B-B14F-4D97-AF65-F5344CB8AC3E}">
        <p14:creationId xmlns:p14="http://schemas.microsoft.com/office/powerpoint/2010/main" val="25361533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zh-TW" altLang="en-US" sz="4400" dirty="0" smtClean="0"/>
              <a:t>ㄧ</a:t>
            </a:r>
            <a:r>
              <a:rPr lang="en-US" altLang="zh-TW" sz="4400" dirty="0" smtClean="0"/>
              <a:t>. </a:t>
            </a:r>
            <a:r>
              <a:rPr lang="zh-TW" altLang="en-US" sz="4400" dirty="0" smtClean="0"/>
              <a:t>保羅的警告</a:t>
            </a:r>
            <a:r>
              <a:rPr lang="en-US" altLang="zh-TW" sz="4400" dirty="0" smtClean="0"/>
              <a:t>   </a:t>
            </a:r>
            <a:endParaRPr lang="en-US" sz="4400" dirty="0"/>
          </a:p>
        </p:txBody>
      </p:sp>
      <p:sp>
        <p:nvSpPr>
          <p:cNvPr id="5" name="Text Placeholder 4"/>
          <p:cNvSpPr>
            <a:spLocks noGrp="1"/>
          </p:cNvSpPr>
          <p:nvPr>
            <p:ph type="body" idx="1"/>
          </p:nvPr>
        </p:nvSpPr>
        <p:spPr/>
        <p:txBody>
          <a:bodyPr>
            <a:noAutofit/>
          </a:bodyPr>
          <a:lstStyle/>
          <a:p>
            <a:r>
              <a:rPr lang="zh-TW" altLang="en-US" sz="3200" b="1" dirty="0" smtClean="0">
                <a:solidFill>
                  <a:srgbClr val="262626"/>
                </a:solidFill>
              </a:rPr>
              <a:t>林後</a:t>
            </a:r>
            <a:r>
              <a:rPr lang="en-US" altLang="zh-TW" sz="3200" b="1" dirty="0" smtClean="0">
                <a:solidFill>
                  <a:srgbClr val="262626"/>
                </a:solidFill>
              </a:rPr>
              <a:t>13:1-4</a:t>
            </a:r>
            <a:endParaRPr lang="en-US" sz="3200" b="1" dirty="0">
              <a:solidFill>
                <a:srgbClr val="262626"/>
              </a:solidFill>
            </a:endParaRPr>
          </a:p>
        </p:txBody>
      </p:sp>
    </p:spTree>
    <p:extLst>
      <p:ext uri="{BB962C8B-B14F-4D97-AF65-F5344CB8AC3E}">
        <p14:creationId xmlns:p14="http://schemas.microsoft.com/office/powerpoint/2010/main" val="23559758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b="1" dirty="0"/>
              <a:t>哥林多後書</a:t>
            </a:r>
            <a:r>
              <a:rPr lang="en-US" b="1" dirty="0"/>
              <a:t>13:1</a:t>
            </a:r>
            <a:r>
              <a:rPr lang="en-US" b="1" dirty="0" smtClean="0"/>
              <a:t>-2</a:t>
            </a:r>
            <a:endParaRPr lang="en-US" dirty="0"/>
          </a:p>
        </p:txBody>
      </p:sp>
      <p:sp>
        <p:nvSpPr>
          <p:cNvPr id="3" name="Content Placeholder 2"/>
          <p:cNvSpPr>
            <a:spLocks noGrp="1"/>
          </p:cNvSpPr>
          <p:nvPr>
            <p:ph idx="1"/>
          </p:nvPr>
        </p:nvSpPr>
        <p:spPr>
          <a:xfrm>
            <a:off x="457200" y="1676400"/>
            <a:ext cx="8229600" cy="4525963"/>
          </a:xfrm>
        </p:spPr>
        <p:txBody>
          <a:bodyPr/>
          <a:lstStyle/>
          <a:p>
            <a:pPr marL="0" indent="0">
              <a:buNone/>
            </a:pPr>
            <a:r>
              <a:rPr lang="en-US" sz="4000" b="1" dirty="0" smtClean="0"/>
              <a:t>1 </a:t>
            </a:r>
            <a:r>
              <a:rPr lang="zh-TW" altLang="en-US" sz="4000" b="1" dirty="0" smtClean="0">
                <a:solidFill>
                  <a:srgbClr val="FF0000"/>
                </a:solidFill>
              </a:rPr>
              <a:t>這</a:t>
            </a:r>
            <a:r>
              <a:rPr lang="zh-TW" altLang="en-US" sz="4000" b="1" dirty="0">
                <a:solidFill>
                  <a:srgbClr val="FF0000"/>
                </a:solidFill>
              </a:rPr>
              <a:t>是我第三次去探望你們</a:t>
            </a:r>
            <a:r>
              <a:rPr lang="zh-TW" altLang="en-US" sz="4000" b="1" dirty="0"/>
              <a:t>，</a:t>
            </a:r>
            <a:r>
              <a:rPr lang="en-US" sz="4000" b="1" dirty="0"/>
              <a:t>(</a:t>
            </a:r>
            <a:r>
              <a:rPr lang="zh-TW" altLang="en-US" sz="4000" b="1" dirty="0"/>
              <a:t>正如聖經上所說的</a:t>
            </a:r>
            <a:r>
              <a:rPr lang="en-US" sz="4000" b="1" dirty="0"/>
              <a:t>: </a:t>
            </a:r>
            <a:r>
              <a:rPr lang="zh-TW" altLang="en-US" sz="4000" b="1" dirty="0"/>
              <a:t>“任何個案都必須有兩三個證人的口供，才能確定。”</a:t>
            </a:r>
            <a:r>
              <a:rPr lang="en-US" sz="4000" b="1" dirty="0" smtClean="0"/>
              <a:t>)</a:t>
            </a:r>
            <a:endParaRPr lang="en-US" dirty="0"/>
          </a:p>
        </p:txBody>
      </p:sp>
    </p:spTree>
    <p:extLst>
      <p:ext uri="{BB962C8B-B14F-4D97-AF65-F5344CB8AC3E}">
        <p14:creationId xmlns:p14="http://schemas.microsoft.com/office/powerpoint/2010/main" val="43113004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000" b="1" dirty="0"/>
              <a:t>2 </a:t>
            </a:r>
            <a:r>
              <a:rPr lang="zh-TW" altLang="en-US" sz="4000" b="1" dirty="0">
                <a:solidFill>
                  <a:srgbClr val="FF0000"/>
                </a:solidFill>
              </a:rPr>
              <a:t>我第二次去探望你們時，曾警告過那些犯罪的人；</a:t>
            </a:r>
            <a:r>
              <a:rPr lang="zh-TW" altLang="en-US" sz="4000" b="1" dirty="0"/>
              <a:t>現在我再次警告他們以及其餘的人，就像我先前所做的那樣，</a:t>
            </a:r>
            <a:r>
              <a:rPr lang="zh-TW" altLang="en-US" sz="4000" b="1" dirty="0">
                <a:solidFill>
                  <a:srgbClr val="FF0000"/>
                </a:solidFill>
              </a:rPr>
              <a:t>下一次我必不會寬容他們</a:t>
            </a:r>
            <a:r>
              <a:rPr lang="zh-TW" altLang="en-US" sz="4000" b="1" dirty="0"/>
              <a:t>。</a:t>
            </a:r>
            <a:endParaRPr lang="en-US" sz="4000" b="1" dirty="0"/>
          </a:p>
        </p:txBody>
      </p:sp>
    </p:spTree>
    <p:extLst>
      <p:ext uri="{BB962C8B-B14F-4D97-AF65-F5344CB8AC3E}">
        <p14:creationId xmlns:p14="http://schemas.microsoft.com/office/powerpoint/2010/main" val="1324635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b="1" dirty="0"/>
              <a:t>哥林多後書</a:t>
            </a:r>
            <a:r>
              <a:rPr lang="en-US" b="1" dirty="0"/>
              <a:t>12</a:t>
            </a:r>
            <a:r>
              <a:rPr lang="en-US" b="1" dirty="0" smtClean="0"/>
              <a:t>:20-</a:t>
            </a:r>
            <a:r>
              <a:rPr lang="en-US" b="1" dirty="0"/>
              <a:t>21</a:t>
            </a:r>
            <a:endParaRPr lang="en-US" dirty="0"/>
          </a:p>
        </p:txBody>
      </p:sp>
      <p:sp>
        <p:nvSpPr>
          <p:cNvPr id="3" name="Content Placeholder 2"/>
          <p:cNvSpPr>
            <a:spLocks noGrp="1"/>
          </p:cNvSpPr>
          <p:nvPr>
            <p:ph idx="1"/>
          </p:nvPr>
        </p:nvSpPr>
        <p:spPr/>
        <p:txBody>
          <a:bodyPr>
            <a:normAutofit/>
          </a:bodyPr>
          <a:lstStyle/>
          <a:p>
            <a:pPr marL="0" indent="0">
              <a:buNone/>
            </a:pPr>
            <a:r>
              <a:rPr lang="en-US" sz="4000" b="1" dirty="0" smtClean="0"/>
              <a:t>20 </a:t>
            </a:r>
            <a:r>
              <a:rPr lang="zh-TW" altLang="en-US" sz="4000" b="1" dirty="0" smtClean="0"/>
              <a:t>我擔心，我來到的時候對所見到的事情不滿，而我的反應也會令你們不滿。</a:t>
            </a:r>
            <a:r>
              <a:rPr lang="zh-TW" altLang="en-US" sz="4000" b="1" dirty="0" smtClean="0">
                <a:solidFill>
                  <a:srgbClr val="FF0000"/>
                </a:solidFill>
              </a:rPr>
              <a:t>我擔心會見到爭吵、嫉妒、憤怒、自私、毀謗、流言、自大和混亂的事。</a:t>
            </a:r>
            <a:endParaRPr lang="en-US" sz="4000" b="1" dirty="0">
              <a:solidFill>
                <a:srgbClr val="FF0000"/>
              </a:solidFill>
            </a:endParaRPr>
          </a:p>
        </p:txBody>
      </p:sp>
    </p:spTree>
    <p:extLst>
      <p:ext uri="{BB962C8B-B14F-4D97-AF65-F5344CB8AC3E}">
        <p14:creationId xmlns:p14="http://schemas.microsoft.com/office/powerpoint/2010/main" val="357160925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4000" b="1" dirty="0" smtClean="0"/>
              <a:t>21 </a:t>
            </a:r>
            <a:r>
              <a:rPr lang="zh-TW" altLang="en-US" sz="4000" b="1" dirty="0" smtClean="0"/>
              <a:t>真的</a:t>
            </a:r>
            <a:r>
              <a:rPr lang="zh-TW" altLang="en-US" sz="4000" b="1" dirty="0"/>
              <a:t>，我擔心再來的時候，上帝會使我在你們面前羞愧；</a:t>
            </a:r>
            <a:r>
              <a:rPr lang="zh-TW" altLang="en-US" sz="4000" b="1" dirty="0">
                <a:solidFill>
                  <a:srgbClr val="FF0000"/>
                </a:solidFill>
              </a:rPr>
              <a:t>而我也會感到痛心，因為你們當中許多的人沒有放棄以往的罪，</a:t>
            </a:r>
            <a:r>
              <a:rPr lang="zh-TW" altLang="en-US" sz="4000" b="1" dirty="0"/>
              <a:t>你們行為不端、淫亂放蕩、縱慾好色，</a:t>
            </a:r>
            <a:r>
              <a:rPr lang="zh-TW" altLang="en-US" sz="4000" b="1" dirty="0">
                <a:solidFill>
                  <a:srgbClr val="FF0000"/>
                </a:solidFill>
              </a:rPr>
              <a:t>仍不肯悔改。</a:t>
            </a:r>
            <a:endParaRPr lang="en-US" sz="4000" b="1" dirty="0">
              <a:solidFill>
                <a:srgbClr val="FF0000"/>
              </a:solidFill>
            </a:endParaRPr>
          </a:p>
          <a:p>
            <a:pPr marL="0" indent="0">
              <a:buNone/>
            </a:pPr>
            <a:endParaRPr lang="en-US" sz="4000" b="1" dirty="0"/>
          </a:p>
        </p:txBody>
      </p:sp>
    </p:spTree>
    <p:extLst>
      <p:ext uri="{BB962C8B-B14F-4D97-AF65-F5344CB8AC3E}">
        <p14:creationId xmlns:p14="http://schemas.microsoft.com/office/powerpoint/2010/main" val="317023202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ntroducing PowerPoint 2011">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Introducing PowerPoint 2011.potx</Template>
  <TotalTime>0</TotalTime>
  <Words>597</Words>
  <Application>Microsoft Macintosh PowerPoint</Application>
  <PresentationFormat>On-screen Show (4:3)</PresentationFormat>
  <Paragraphs>55</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Introducing PowerPoint 2011</vt:lpstr>
      <vt:lpstr>我們曾經歷過和最感動的神的屬性</vt:lpstr>
      <vt:lpstr>哥林多書信：保羅寫給屬靈兒女的摯愛之言</vt:lpstr>
      <vt:lpstr>哥林多後書 12:19-21,13:1-14</vt:lpstr>
      <vt:lpstr>哥林多後書12:19</vt:lpstr>
      <vt:lpstr>ㄧ. 保羅的警告   </vt:lpstr>
      <vt:lpstr>哥林多後書13:1-2</vt:lpstr>
      <vt:lpstr>PowerPoint Presentation</vt:lpstr>
      <vt:lpstr>哥林多後書12:20-21</vt:lpstr>
      <vt:lpstr>PowerPoint Presentation</vt:lpstr>
      <vt:lpstr>PowerPoint Presentation</vt:lpstr>
      <vt:lpstr>PowerPoint Presentation</vt:lpstr>
      <vt:lpstr>二. 你們要自我省察 </vt:lpstr>
      <vt:lpstr>PowerPoint Presentation</vt:lpstr>
      <vt:lpstr>PowerPoint Presentation</vt:lpstr>
      <vt:lpstr>自我省察</vt:lpstr>
      <vt:lpstr>三. 保羅的三個祈求</vt:lpstr>
      <vt:lpstr>PowerPoint Presentation</vt:lpstr>
      <vt:lpstr>PowerPoint Presentation</vt:lpstr>
      <vt:lpstr>PowerPoint Presentation</vt:lpstr>
      <vt:lpstr>三個祈求</vt:lpstr>
      <vt:lpstr>四. 誠摯的挑戰與祝福</vt:lpstr>
      <vt:lpstr>PowerPoint Presentation</vt:lpstr>
      <vt:lpstr>長大成熟的挑戰</vt:lpstr>
      <vt:lpstr>就會與你們同在</vt:lpstr>
      <vt:lpstr>PowerPoint Presentation</vt:lpstr>
      <vt:lpstr>PowerPoint Presentation</vt:lpstr>
      <vt:lpstr>反思與應用</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2010-05-03T20:57:59Z</dcterms:created>
  <dcterms:modified xsi:type="dcterms:W3CDTF">2015-11-28T04:49:45Z</dcterms:modified>
</cp:coreProperties>
</file>