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  <p:sldId id="263" r:id="rId5"/>
    <p:sldId id="278" r:id="rId6"/>
    <p:sldId id="264" r:id="rId7"/>
    <p:sldId id="262" r:id="rId8"/>
    <p:sldId id="260" r:id="rId9"/>
    <p:sldId id="276" r:id="rId10"/>
    <p:sldId id="271" r:id="rId11"/>
    <p:sldId id="274" r:id="rId12"/>
    <p:sldId id="275" r:id="rId13"/>
    <p:sldId id="273" r:id="rId14"/>
    <p:sldId id="272" r:id="rId15"/>
    <p:sldId id="284" r:id="rId16"/>
    <p:sldId id="283" r:id="rId17"/>
    <p:sldId id="286" r:id="rId18"/>
    <p:sldId id="282" r:id="rId19"/>
    <p:sldId id="281" r:id="rId20"/>
    <p:sldId id="288" r:id="rId21"/>
    <p:sldId id="289" r:id="rId22"/>
    <p:sldId id="290" r:id="rId23"/>
    <p:sldId id="291" r:id="rId24"/>
    <p:sldId id="292" r:id="rId25"/>
    <p:sldId id="295" r:id="rId26"/>
    <p:sldId id="294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28D-877E-4FA2-881A-81EA0A01542A}" type="datetimeFigureOut">
              <a:rPr lang="zh-TW" altLang="en-US" smtClean="0"/>
              <a:pPr/>
              <a:t>2012/6/17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2BC6-EFE1-405C-B7AF-E295139857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28D-877E-4FA2-881A-81EA0A01542A}" type="datetimeFigureOut">
              <a:rPr lang="zh-TW" altLang="en-US" smtClean="0"/>
              <a:pPr/>
              <a:t>2012/6/17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2BC6-EFE1-405C-B7AF-E295139857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28D-877E-4FA2-881A-81EA0A01542A}" type="datetimeFigureOut">
              <a:rPr lang="zh-TW" altLang="en-US" smtClean="0"/>
              <a:pPr/>
              <a:t>2012/6/17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2BC6-EFE1-405C-B7AF-E295139857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28D-877E-4FA2-881A-81EA0A01542A}" type="datetimeFigureOut">
              <a:rPr lang="zh-TW" altLang="en-US" smtClean="0"/>
              <a:pPr/>
              <a:t>2012/6/17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2BC6-EFE1-405C-B7AF-E295139857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28D-877E-4FA2-881A-81EA0A01542A}" type="datetimeFigureOut">
              <a:rPr lang="zh-TW" altLang="en-US" smtClean="0"/>
              <a:pPr/>
              <a:t>2012/6/17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2BC6-EFE1-405C-B7AF-E295139857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28D-877E-4FA2-881A-81EA0A01542A}" type="datetimeFigureOut">
              <a:rPr lang="zh-TW" altLang="en-US" smtClean="0"/>
              <a:pPr/>
              <a:t>2012/6/17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2BC6-EFE1-405C-B7AF-E295139857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28D-877E-4FA2-881A-81EA0A01542A}" type="datetimeFigureOut">
              <a:rPr lang="zh-TW" altLang="en-US" smtClean="0"/>
              <a:pPr/>
              <a:t>2012/6/17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2BC6-EFE1-405C-B7AF-E295139857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28D-877E-4FA2-881A-81EA0A01542A}" type="datetimeFigureOut">
              <a:rPr lang="zh-TW" altLang="en-US" smtClean="0"/>
              <a:pPr/>
              <a:t>2012/6/17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2BC6-EFE1-405C-B7AF-E295139857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28D-877E-4FA2-881A-81EA0A01542A}" type="datetimeFigureOut">
              <a:rPr lang="zh-TW" altLang="en-US" smtClean="0"/>
              <a:pPr/>
              <a:t>2012/6/17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2BC6-EFE1-405C-B7AF-E295139857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28D-877E-4FA2-881A-81EA0A01542A}" type="datetimeFigureOut">
              <a:rPr lang="zh-TW" altLang="en-US" smtClean="0"/>
              <a:pPr/>
              <a:t>2012/6/17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2BC6-EFE1-405C-B7AF-E295139857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28D-877E-4FA2-881A-81EA0A01542A}" type="datetimeFigureOut">
              <a:rPr lang="zh-TW" altLang="en-US" smtClean="0"/>
              <a:pPr/>
              <a:t>2012/6/17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2BC6-EFE1-405C-B7AF-E295139857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28D-877E-4FA2-881A-81EA0A01542A}" type="datetimeFigureOut">
              <a:rPr lang="zh-TW" altLang="en-US" smtClean="0"/>
              <a:pPr/>
              <a:t>2012/6/17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2BC6-EFE1-405C-B7AF-E295139857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r>
              <a:rPr lang="zh-TW" altLang="en-US" sz="8800" b="1" dirty="0" smtClean="0">
                <a:solidFill>
                  <a:srgbClr val="FF0000"/>
                </a:solidFill>
              </a:rPr>
              <a:t>擁抱十架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324544" y="0"/>
            <a:ext cx="61206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smtClean="0"/>
              <a:t>27:24 </a:t>
            </a:r>
            <a:r>
              <a:rPr lang="zh-TW" altLang="en-US" sz="3200" b="1" dirty="0" smtClean="0"/>
              <a:t>彼拉多看那情形，知道再說也沒有用，反而可能激起暴動，就拿水在群眾面前洗手，說：「流這個人的血，罪不在我，你們自己承擔吧！」</a:t>
            </a:r>
          </a:p>
          <a:p>
            <a:r>
              <a:rPr lang="en-US" altLang="zh-TW" sz="3200" b="1" dirty="0" smtClean="0"/>
              <a:t>27:25 </a:t>
            </a:r>
            <a:r>
              <a:rPr lang="zh-TW" altLang="en-US" sz="3200" b="1" dirty="0" smtClean="0"/>
              <a:t>群眾異口同聲說：「他的血債由我們和我們的子孫承擔！」</a:t>
            </a:r>
          </a:p>
          <a:p>
            <a:r>
              <a:rPr lang="en-US" altLang="zh-TW" sz="3200" b="1" dirty="0" smtClean="0"/>
              <a:t>27:26 </a:t>
            </a:r>
            <a:r>
              <a:rPr lang="zh-TW" altLang="en-US" sz="3200" b="1" dirty="0" smtClean="0"/>
              <a:t>於是彼拉多釋放巴拉巴給他們，又命令把耶穌鞭打了，然後交給人去釘十字架。</a:t>
            </a:r>
            <a:endParaRPr lang="zh-TW" altLang="en-US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324544" y="0"/>
            <a:ext cx="612068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/>
              <a:t>27:27 </a:t>
            </a:r>
            <a:r>
              <a:rPr lang="zh-TW" altLang="en-US" sz="2800" b="1" dirty="0" smtClean="0"/>
              <a:t>彼拉多的兵士把耶穌帶進總督府；全隊集合在他周圍。</a:t>
            </a:r>
          </a:p>
          <a:p>
            <a:r>
              <a:rPr lang="en-US" altLang="zh-TW" sz="2800" b="1" dirty="0" smtClean="0"/>
              <a:t>27:28 </a:t>
            </a:r>
            <a:r>
              <a:rPr lang="zh-TW" altLang="en-US" sz="2800" b="1" dirty="0" smtClean="0"/>
              <a:t>他們剝下耶穌的衣服，給他穿上一件深紅色的袍子，</a:t>
            </a:r>
          </a:p>
          <a:p>
            <a:r>
              <a:rPr lang="en-US" altLang="zh-TW" sz="2800" b="1" dirty="0" smtClean="0"/>
              <a:t>27:29 </a:t>
            </a:r>
            <a:r>
              <a:rPr lang="zh-TW" altLang="en-US" sz="2800" b="1" dirty="0" smtClean="0"/>
              <a:t>又用荊棘編了一頂冠冕給他戴上，拿一根藤條放在他的右手，然後跪在他面前戲弄他，說：「猶太人的王萬歲！」</a:t>
            </a:r>
          </a:p>
          <a:p>
            <a:r>
              <a:rPr lang="en-US" altLang="zh-TW" sz="2800" b="1" dirty="0" smtClean="0"/>
              <a:t>27:30 </a:t>
            </a:r>
            <a:r>
              <a:rPr lang="zh-TW" altLang="en-US" sz="2800" b="1" dirty="0" smtClean="0"/>
              <a:t>他們又向他吐口水，拿藤條打他的頭。</a:t>
            </a:r>
          </a:p>
          <a:p>
            <a:r>
              <a:rPr lang="en-US" altLang="zh-TW" sz="2800" b="1" dirty="0" smtClean="0"/>
              <a:t>27:31 </a:t>
            </a:r>
            <a:r>
              <a:rPr lang="zh-TW" altLang="en-US" sz="2800" b="1" dirty="0" smtClean="0"/>
              <a:t>他們戲弄完了，把他身上的袍子剝下，再給他穿上自己的衣服，然後帶他出去釘十字架。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396552" y="1"/>
            <a:ext cx="61926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smtClean="0"/>
              <a:t>27:32 </a:t>
            </a:r>
            <a:r>
              <a:rPr lang="zh-TW" altLang="en-US" sz="3200" b="1" dirty="0" smtClean="0"/>
              <a:t>他們出來的時候，遇見一個古利奈人，名叫西門，就強迫他背耶穌的十字架。</a:t>
            </a:r>
          </a:p>
          <a:p>
            <a:r>
              <a:rPr lang="en-US" altLang="zh-TW" sz="3200" b="1" dirty="0" smtClean="0"/>
              <a:t>27:33 </a:t>
            </a:r>
            <a:r>
              <a:rPr lang="zh-TW" altLang="en-US" sz="3200" b="1" dirty="0" smtClean="0"/>
              <a:t>他們來到一個地方，叫各各他，意思就是「髑髏岡」。</a:t>
            </a:r>
          </a:p>
          <a:p>
            <a:r>
              <a:rPr lang="en-US" altLang="zh-TW" sz="3200" b="1" dirty="0" smtClean="0"/>
              <a:t>27:34 </a:t>
            </a:r>
            <a:r>
              <a:rPr lang="zh-TW" altLang="en-US" sz="3200" b="1" dirty="0" smtClean="0"/>
              <a:t>他們拿了攙著苦膽的酒給耶穌喝；耶穌嘗了，卻不肯喝。</a:t>
            </a:r>
          </a:p>
          <a:p>
            <a:r>
              <a:rPr lang="en-US" altLang="zh-TW" sz="3200" b="1" dirty="0" smtClean="0"/>
              <a:t>27:35 </a:t>
            </a:r>
            <a:r>
              <a:rPr lang="zh-TW" altLang="en-US" sz="3200" b="1" dirty="0" smtClean="0"/>
              <a:t>於是，他們把耶穌釘在十字架上，又抽籤分了他的衣服，</a:t>
            </a:r>
          </a:p>
          <a:p>
            <a:r>
              <a:rPr lang="en-US" altLang="zh-TW" sz="3200" b="1" dirty="0" smtClean="0"/>
              <a:t>27:36 </a:t>
            </a:r>
            <a:r>
              <a:rPr lang="zh-TW" altLang="en-US" sz="3200" b="1" dirty="0" smtClean="0"/>
              <a:t>然後坐在那裏看守他。</a:t>
            </a:r>
            <a:endParaRPr lang="zh-TW" altLang="en-US" sz="3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252536" y="0"/>
            <a:ext cx="597666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smtClean="0"/>
              <a:t>27:37 </a:t>
            </a:r>
            <a:r>
              <a:rPr lang="zh-TW" altLang="en-US" sz="3200" b="1" dirty="0" smtClean="0"/>
              <a:t>他們在他頭上方安了一面罪狀牌，牌上寫著：「這是耶穌，猶太人的王。」</a:t>
            </a:r>
          </a:p>
          <a:p>
            <a:r>
              <a:rPr lang="en-US" altLang="zh-TW" sz="3200" b="1" dirty="0" smtClean="0"/>
              <a:t>27:38 </a:t>
            </a:r>
            <a:r>
              <a:rPr lang="zh-TW" altLang="en-US" sz="3200" b="1" dirty="0" smtClean="0"/>
              <a:t>他們又把兩個暴徒同釘在十字架上，一個在他右邊，一個在他左邊。</a:t>
            </a:r>
          </a:p>
          <a:p>
            <a:r>
              <a:rPr lang="en-US" altLang="zh-TW" sz="3200" b="1" dirty="0" smtClean="0"/>
              <a:t>27:39 </a:t>
            </a:r>
            <a:r>
              <a:rPr lang="zh-TW" altLang="en-US" sz="3200" b="1" dirty="0" smtClean="0"/>
              <a:t>從那裏經過的人侮辱耶穌，搖著頭，</a:t>
            </a:r>
          </a:p>
          <a:p>
            <a:r>
              <a:rPr lang="en-US" altLang="zh-TW" sz="3200" b="1" dirty="0" smtClean="0"/>
              <a:t>27:40 </a:t>
            </a:r>
            <a:r>
              <a:rPr lang="zh-TW" altLang="en-US" sz="3200" b="1" dirty="0" smtClean="0"/>
              <a:t>說：「你這想拆毀聖殿、三天內把它重建起來的！你若是上帝的兒子，救救自己，從十字架上下來吧！」</a:t>
            </a:r>
          </a:p>
          <a:p>
            <a:r>
              <a:rPr lang="zh-TW" altLang="en-US" sz="3200" b="1" dirty="0" smtClean="0"/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396552" y="0"/>
            <a:ext cx="61206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smtClean="0"/>
              <a:t>27:41 </a:t>
            </a:r>
            <a:r>
              <a:rPr lang="zh-TW" altLang="en-US" sz="3200" b="1" dirty="0" smtClean="0"/>
              <a:t>祭司長、經學教師，和長老也同樣地譏笑他，說：</a:t>
            </a:r>
          </a:p>
          <a:p>
            <a:r>
              <a:rPr lang="en-US" altLang="zh-TW" sz="3200" b="1" dirty="0" smtClean="0"/>
              <a:t>27:42 </a:t>
            </a:r>
            <a:r>
              <a:rPr lang="zh-TW" altLang="en-US" sz="3200" b="1" dirty="0" smtClean="0"/>
              <a:t>「他救了別人，卻不能救自己！他不是以色列的王嗎？要是他現在從十字架上下來，我們就信他！</a:t>
            </a:r>
          </a:p>
          <a:p>
            <a:r>
              <a:rPr lang="en-US" altLang="zh-TW" sz="3200" b="1" dirty="0" smtClean="0"/>
              <a:t>27:43 </a:t>
            </a:r>
            <a:r>
              <a:rPr lang="zh-TW" altLang="en-US" sz="3200" b="1" dirty="0" smtClean="0"/>
              <a:t>他信靠上帝，自稱為上帝的兒子；好吧，現在讓我們看看上帝要不要來救他！」</a:t>
            </a:r>
          </a:p>
          <a:p>
            <a:r>
              <a:rPr lang="en-US" altLang="zh-TW" sz="3200" b="1" dirty="0" smtClean="0"/>
              <a:t>27:44 </a:t>
            </a:r>
            <a:r>
              <a:rPr lang="zh-TW" altLang="en-US" sz="3200" b="1" dirty="0" smtClean="0"/>
              <a:t>連跟他同釘的暴徒也同樣辱罵他。</a:t>
            </a:r>
            <a:endParaRPr lang="zh-TW" altLang="en-US" sz="3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324544" y="0"/>
            <a:ext cx="60486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/>
              <a:t>27:45 </a:t>
            </a:r>
            <a:r>
              <a:rPr lang="zh-TW" altLang="en-US" sz="2800" b="1" dirty="0" smtClean="0"/>
              <a:t>中午的時候，黑暗籠罩大地，約有三小時之久。</a:t>
            </a:r>
          </a:p>
          <a:p>
            <a:r>
              <a:rPr lang="en-US" altLang="zh-TW" sz="2800" b="1" dirty="0" smtClean="0"/>
              <a:t>27:46 </a:t>
            </a:r>
            <a:r>
              <a:rPr lang="zh-TW" altLang="en-US" sz="2800" b="1" dirty="0" smtClean="0"/>
              <a:t>到了下午三點鐘左右，耶穌大聲呼喊：「以利！以利！拉馬撒巴各大尼？」意思是：「我的上帝，我的上帝，你為甚麼離棄我？」</a:t>
            </a:r>
          </a:p>
          <a:p>
            <a:r>
              <a:rPr lang="en-US" altLang="zh-TW" sz="2800" b="1" dirty="0" smtClean="0"/>
              <a:t>27:47 </a:t>
            </a:r>
            <a:r>
              <a:rPr lang="zh-TW" altLang="en-US" sz="2800" b="1" dirty="0" smtClean="0"/>
              <a:t>旁邊站著的人，有些聽見了，說：「他在呼喚以利亞呢！」</a:t>
            </a:r>
          </a:p>
          <a:p>
            <a:r>
              <a:rPr lang="en-US" altLang="zh-TW" sz="2800" b="1" dirty="0" smtClean="0"/>
              <a:t>27:48 </a:t>
            </a:r>
            <a:r>
              <a:rPr lang="zh-TW" altLang="en-US" sz="2800" b="1" dirty="0" smtClean="0"/>
              <a:t>其中有一個人立刻跑過去，拿一塊海綿，浸在酸酒裏，然後綁在藤條上，要讓他喝。</a:t>
            </a:r>
          </a:p>
          <a:p>
            <a:r>
              <a:rPr lang="en-US" altLang="zh-TW" sz="2800" b="1" dirty="0" smtClean="0"/>
              <a:t>27:49 </a:t>
            </a:r>
            <a:r>
              <a:rPr lang="zh-TW" altLang="en-US" sz="2800" b="1" dirty="0" smtClean="0"/>
              <a:t>其他的人說：「等著，我們看以利亞會不會來救他！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80528" y="0"/>
            <a:ext cx="59046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smtClean="0"/>
              <a:t>27:50 </a:t>
            </a:r>
            <a:r>
              <a:rPr lang="zh-TW" altLang="en-US" sz="3200" b="1" dirty="0" smtClean="0"/>
              <a:t>耶穌又大喊一聲，氣就斷了。</a:t>
            </a:r>
          </a:p>
          <a:p>
            <a:r>
              <a:rPr lang="en-US" altLang="zh-TW" sz="3200" b="1" dirty="0" smtClean="0"/>
              <a:t>27:51 </a:t>
            </a:r>
            <a:r>
              <a:rPr lang="zh-TW" altLang="en-US" sz="3200" b="1" dirty="0" smtClean="0"/>
              <a:t>這時候，懸掛在聖殿裏的幔子，從上到下裂成兩半。大地震動，巖石崩裂，</a:t>
            </a:r>
          </a:p>
          <a:p>
            <a:r>
              <a:rPr lang="en-US" altLang="zh-TW" sz="3200" b="1" dirty="0" smtClean="0"/>
              <a:t>27:52 </a:t>
            </a:r>
            <a:r>
              <a:rPr lang="zh-TW" altLang="en-US" sz="3200" b="1" dirty="0" smtClean="0"/>
              <a:t>墳墓也被震開了，許多已經死了的聖徒都復活起來。</a:t>
            </a:r>
          </a:p>
          <a:p>
            <a:r>
              <a:rPr lang="en-US" altLang="zh-TW" sz="3200" b="1" dirty="0" smtClean="0"/>
              <a:t>27:53 </a:t>
            </a:r>
            <a:r>
              <a:rPr lang="zh-TW" altLang="en-US" sz="3200" b="1" dirty="0" smtClean="0"/>
              <a:t>他們離開了墳墓，在耶穌復活以後進聖城；在那裏有許多人看見了他們。</a:t>
            </a:r>
          </a:p>
          <a:p>
            <a:endParaRPr lang="zh-TW" alt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57241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smtClean="0"/>
              <a:t>27:54 </a:t>
            </a:r>
            <a:r>
              <a:rPr lang="zh-TW" altLang="en-US" sz="3200" b="1" dirty="0" smtClean="0"/>
              <a:t>看守耶穌的軍官和兵士看見了地震和所發生的一切事，都非常害怕，說：「他真的是上帝的兒子！」</a:t>
            </a:r>
          </a:p>
          <a:p>
            <a:r>
              <a:rPr lang="en-US" altLang="zh-TW" sz="3200" b="1" dirty="0" smtClean="0"/>
              <a:t>27:55 </a:t>
            </a:r>
            <a:r>
              <a:rPr lang="zh-TW" altLang="en-US" sz="3200" b="1" dirty="0" smtClean="0"/>
              <a:t>那裏還有好些婦女從遠處觀看，她們是從加利利跟著耶穌來服事他的。</a:t>
            </a:r>
          </a:p>
          <a:p>
            <a:r>
              <a:rPr lang="en-US" altLang="zh-TW" sz="3200" b="1" dirty="0" smtClean="0"/>
              <a:t>27:56 </a:t>
            </a:r>
            <a:r>
              <a:rPr lang="zh-TW" altLang="en-US" sz="3200" b="1" dirty="0" smtClean="0"/>
              <a:t>其中有抹大拉的馬利亞、雅各和約瑟的母親馬利亞，和西庇太兩個兒子的母親。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252536" y="188640"/>
            <a:ext cx="604867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27:57 </a:t>
            </a:r>
            <a:r>
              <a:rPr lang="zh-TW" altLang="en-US" sz="2400" b="1" dirty="0" smtClean="0">
                <a:latin typeface="BatangChe" pitchFamily="49" charset="-127"/>
                <a:ea typeface="BatangChe" pitchFamily="49" charset="-127"/>
              </a:rPr>
              <a:t>傍晚的時候，有一個亞利馬太的財主來了；他名叫約瑟，也是耶穌的門徒。</a:t>
            </a:r>
          </a:p>
          <a:p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27:58 </a:t>
            </a:r>
            <a:r>
              <a:rPr lang="zh-TW" altLang="en-US" sz="2400" b="1" dirty="0" smtClean="0">
                <a:latin typeface="BatangChe" pitchFamily="49" charset="-127"/>
                <a:ea typeface="BatangChe" pitchFamily="49" charset="-127"/>
              </a:rPr>
              <a:t>他去見彼拉多，要求收殮耶穌的身體；彼拉多就吩咐把耶穌的身體交給他。</a:t>
            </a:r>
          </a:p>
          <a:p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27:59 </a:t>
            </a:r>
            <a:r>
              <a:rPr lang="zh-TW" altLang="en-US" sz="2400" b="1" dirty="0" smtClean="0">
                <a:latin typeface="BatangChe" pitchFamily="49" charset="-127"/>
                <a:ea typeface="BatangChe" pitchFamily="49" charset="-127"/>
              </a:rPr>
              <a:t>約瑟把身體領了去，用乾淨的麻紗包裹起來，</a:t>
            </a:r>
          </a:p>
          <a:p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27:60 </a:t>
            </a:r>
            <a:r>
              <a:rPr lang="zh-TW" altLang="en-US" sz="2400" b="1" dirty="0" smtClean="0">
                <a:latin typeface="BatangChe" pitchFamily="49" charset="-127"/>
                <a:ea typeface="BatangChe" pitchFamily="49" charset="-127"/>
              </a:rPr>
              <a:t>安放在他自己的墓穴裏；這墓穴是他最近才從巖石鑿成的。他又把一塊大石頭滾過來，堵住墓門，然後離開。</a:t>
            </a:r>
          </a:p>
          <a:p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27:61 </a:t>
            </a:r>
            <a:r>
              <a:rPr lang="zh-TW" altLang="en-US" sz="2400" b="1" dirty="0" smtClean="0">
                <a:latin typeface="BatangChe" pitchFamily="49" charset="-127"/>
                <a:ea typeface="BatangChe" pitchFamily="49" charset="-127"/>
              </a:rPr>
              <a:t>抹大拉的馬利亞和另一個馬利亞面對著墳墓坐著，守在那裏。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324544" y="0"/>
            <a:ext cx="61206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27:62 </a:t>
            </a:r>
            <a:r>
              <a:rPr lang="zh-TW" altLang="en-US" sz="2400" b="1" dirty="0" smtClean="0">
                <a:latin typeface="BatangChe" pitchFamily="49" charset="-127"/>
                <a:ea typeface="BatangChe" pitchFamily="49" charset="-127"/>
              </a:rPr>
              <a:t>第二天，就是預備日的後一天，祭司長和法利賽人一起去見彼拉多，說：</a:t>
            </a:r>
          </a:p>
          <a:p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27:63 </a:t>
            </a:r>
            <a:r>
              <a:rPr lang="zh-TW" altLang="en-US" sz="2400" b="1" dirty="0" smtClean="0">
                <a:latin typeface="BatangChe" pitchFamily="49" charset="-127"/>
                <a:ea typeface="BatangChe" pitchFamily="49" charset="-127"/>
              </a:rPr>
              <a:t>「大人，我們記得那個騙子還活著的時候曾經說過：</a:t>
            </a:r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『</a:t>
            </a:r>
            <a:r>
              <a:rPr lang="zh-TW" altLang="en-US" sz="2400" b="1" dirty="0" smtClean="0">
                <a:latin typeface="BatangChe" pitchFamily="49" charset="-127"/>
                <a:ea typeface="BatangChe" pitchFamily="49" charset="-127"/>
              </a:rPr>
              <a:t>三天後我要復活。</a:t>
            </a:r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』</a:t>
            </a:r>
          </a:p>
          <a:p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27:64 </a:t>
            </a:r>
            <a:r>
              <a:rPr lang="zh-TW" altLang="en-US" sz="2400" b="1" dirty="0" smtClean="0">
                <a:latin typeface="BatangChe" pitchFamily="49" charset="-127"/>
                <a:ea typeface="BatangChe" pitchFamily="49" charset="-127"/>
              </a:rPr>
              <a:t>所以，請你下令嚴密守護墳墓，一直到第三天，他的門徒就不能把他偷走，然後去告訴人家</a:t>
            </a:r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『</a:t>
            </a:r>
            <a:r>
              <a:rPr lang="zh-TW" altLang="en-US" sz="2400" b="1" dirty="0" smtClean="0">
                <a:latin typeface="BatangChe" pitchFamily="49" charset="-127"/>
                <a:ea typeface="BatangChe" pitchFamily="49" charset="-127"/>
              </a:rPr>
              <a:t>他從死裏復活了</a:t>
            </a:r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』</a:t>
            </a:r>
            <a:r>
              <a:rPr lang="zh-TW" altLang="en-US" sz="2400" b="1" dirty="0" smtClean="0">
                <a:latin typeface="BatangChe" pitchFamily="49" charset="-127"/>
                <a:ea typeface="BatangChe" pitchFamily="49" charset="-127"/>
              </a:rPr>
              <a:t>，這樣的謊言要比先前的更糟！」</a:t>
            </a:r>
          </a:p>
          <a:p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27:65 </a:t>
            </a:r>
            <a:r>
              <a:rPr lang="zh-TW" altLang="en-US" sz="2400" b="1" dirty="0" smtClean="0">
                <a:latin typeface="BatangChe" pitchFamily="49" charset="-127"/>
                <a:ea typeface="BatangChe" pitchFamily="49" charset="-127"/>
              </a:rPr>
              <a:t>彼拉多對他們說：「你們帶守衛去，盡你們所能，好好地把守墳墓！」</a:t>
            </a:r>
          </a:p>
          <a:p>
            <a:r>
              <a:rPr lang="en-US" altLang="zh-TW" sz="2400" b="1" dirty="0" smtClean="0">
                <a:latin typeface="BatangChe" pitchFamily="49" charset="-127"/>
                <a:ea typeface="BatangChe" pitchFamily="49" charset="-127"/>
              </a:rPr>
              <a:t>27:66 </a:t>
            </a:r>
            <a:r>
              <a:rPr lang="zh-TW" altLang="en-US" sz="2400" b="1" dirty="0" smtClean="0">
                <a:latin typeface="BatangChe" pitchFamily="49" charset="-127"/>
                <a:ea typeface="BatangChe" pitchFamily="49" charset="-127"/>
              </a:rPr>
              <a:t>於是他們去了，在石頭上加了封條，封住墓口，留下守衛把守。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470376" cy="1470025"/>
          </a:xfrm>
        </p:spPr>
        <p:txBody>
          <a:bodyPr/>
          <a:lstStyle/>
          <a:p>
            <a:r>
              <a:rPr lang="zh-TW" altLang="en-US" b="1" dirty="0" smtClean="0"/>
              <a:t>馬太福音</a:t>
            </a:r>
            <a:r>
              <a:rPr lang="en-US" altLang="zh-TW" b="1" dirty="0" smtClean="0"/>
              <a:t>27</a:t>
            </a:r>
            <a:r>
              <a:rPr lang="zh-TW" altLang="en-US" b="1" dirty="0" smtClean="0"/>
              <a:t>章</a:t>
            </a:r>
            <a:endParaRPr lang="zh-TW" alt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rm4.static.flickr.com/3564/3618973201_c494999b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在彼拉多面前受審</a:t>
            </a:r>
            <a:br>
              <a:rPr lang="zh-TW" altLang="en-US" b="1" dirty="0" smtClean="0"/>
            </a:b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一	公會並無執行死刑的權柄</a:t>
            </a:r>
            <a:r>
              <a:rPr lang="en-US" altLang="zh-TW" b="1" dirty="0" smtClean="0"/>
              <a:t>1-2</a:t>
            </a:r>
            <a:r>
              <a:rPr lang="zh-TW" altLang="en-US" b="1" dirty="0" smtClean="0"/>
              <a:t>節</a:t>
            </a:r>
          </a:p>
          <a:p>
            <a:r>
              <a:rPr lang="zh-TW" altLang="en-US" b="1" dirty="0" smtClean="0"/>
              <a:t>二	猶大的結局</a:t>
            </a:r>
            <a:r>
              <a:rPr lang="en-US" altLang="zh-TW" b="1" dirty="0" smtClean="0"/>
              <a:t>(3~10</a:t>
            </a:r>
            <a:r>
              <a:rPr lang="zh-TW" altLang="en-US" b="1" dirty="0" smtClean="0"/>
              <a:t>節</a:t>
            </a:r>
            <a:r>
              <a:rPr lang="en-US" altLang="zh-TW" b="1" dirty="0" smtClean="0"/>
              <a:t>)</a:t>
            </a:r>
          </a:p>
          <a:p>
            <a:r>
              <a:rPr lang="zh-TW" altLang="en-US" b="1" dirty="0" smtClean="0"/>
              <a:t>三</a:t>
            </a:r>
            <a:r>
              <a:rPr lang="en-US" altLang="zh-TW" b="1" dirty="0" smtClean="0"/>
              <a:t>.</a:t>
            </a:r>
            <a:r>
              <a:rPr lang="zh-TW" altLang="en-US" b="1" dirty="0" smtClean="0"/>
              <a:t>因祂被定死罪而釋放了我們這些死囚</a:t>
            </a:r>
            <a:r>
              <a:rPr lang="en-US" altLang="zh-TW" b="1" dirty="0" smtClean="0"/>
              <a:t>(11~26</a:t>
            </a:r>
            <a:r>
              <a:rPr lang="zh-TW" altLang="en-US" b="1" dirty="0" smtClean="0"/>
              <a:t>節</a:t>
            </a:r>
            <a:r>
              <a:rPr lang="en-US" altLang="zh-TW" b="1" dirty="0" smtClean="0"/>
              <a:t>)</a:t>
            </a:r>
          </a:p>
          <a:p>
            <a:endParaRPr lang="zh-TW" alt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64/3618973201_c494999ba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538661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 耶穌的受難</a:t>
            </a:r>
            <a:br>
              <a:rPr lang="zh-TW" altLang="en-US" b="1" dirty="0" smtClean="0"/>
            </a:br>
            <a:r>
              <a:rPr lang="zh-TW" altLang="en-US" b="1" dirty="0" smtClean="0"/>
              <a:t>一、	兵丁戲弄祂</a:t>
            </a:r>
            <a:r>
              <a:rPr lang="en-US" altLang="zh-TW" b="1" dirty="0" smtClean="0"/>
              <a:t>(27~31</a:t>
            </a:r>
            <a:r>
              <a:rPr lang="zh-TW" altLang="en-US" b="1" dirty="0" smtClean="0"/>
              <a:t>節</a:t>
            </a:r>
            <a:r>
              <a:rPr lang="en-US" altLang="zh-TW" b="1" dirty="0" smtClean="0"/>
              <a:t>)</a:t>
            </a:r>
            <a:br>
              <a:rPr lang="en-US" altLang="zh-TW" b="1" dirty="0" smtClean="0"/>
            </a:br>
            <a:r>
              <a:rPr lang="zh-TW" altLang="en-US" b="1" dirty="0" smtClean="0"/>
              <a:t>二、	經歷十字架的苦難</a:t>
            </a:r>
            <a:r>
              <a:rPr lang="en-US" altLang="zh-TW" b="1" dirty="0" smtClean="0"/>
              <a:t>(33~36</a:t>
            </a:r>
            <a:r>
              <a:rPr lang="zh-TW" altLang="en-US" b="1" dirty="0" smtClean="0"/>
              <a:t>節</a:t>
            </a:r>
            <a:r>
              <a:rPr lang="en-US" altLang="zh-TW" b="1" dirty="0" smtClean="0"/>
              <a:t>)</a:t>
            </a:r>
            <a:br>
              <a:rPr lang="en-US" altLang="zh-TW" b="1" dirty="0" smtClean="0"/>
            </a:br>
            <a:r>
              <a:rPr lang="zh-TW" altLang="en-US" b="1" dirty="0" smtClean="0"/>
              <a:t>三、	 在十字架上被人譏誚</a:t>
            </a:r>
            <a:r>
              <a:rPr lang="en-US" altLang="zh-TW" b="1" dirty="0" smtClean="0"/>
              <a:t>(37~44</a:t>
            </a:r>
            <a:r>
              <a:rPr lang="zh-TW" altLang="en-US" b="1" dirty="0" smtClean="0"/>
              <a:t>節</a:t>
            </a:r>
            <a:r>
              <a:rPr lang="en-US" altLang="zh-TW" b="1" dirty="0" smtClean="0"/>
              <a:t>)</a:t>
            </a:r>
            <a:br>
              <a:rPr lang="en-US" altLang="zh-TW" b="1" dirty="0" smtClean="0"/>
            </a:br>
            <a:r>
              <a:rPr lang="zh-TW" altLang="en-US" b="1" dirty="0" smtClean="0"/>
              <a:t>四、	在十字架上被神離棄</a:t>
            </a:r>
            <a:r>
              <a:rPr lang="en-US" altLang="zh-TW" b="1" dirty="0" smtClean="0"/>
              <a:t>(45~50</a:t>
            </a:r>
            <a:r>
              <a:rPr lang="zh-TW" altLang="en-US" b="1" dirty="0" smtClean="0"/>
              <a:t>節</a:t>
            </a:r>
            <a:r>
              <a:rPr lang="en-US" altLang="zh-TW" b="1" dirty="0" smtClean="0"/>
              <a:t>)</a:t>
            </a:r>
            <a:endParaRPr lang="zh-TW" alt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http://farm4.static.flickr.com/3564/3618973201_c494999b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467544" y="1988840"/>
            <a:ext cx="48965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 </a:t>
            </a:r>
            <a:r>
              <a:rPr lang="zh-TW" altLang="en-US" sz="3600" b="1" dirty="0" smtClean="0"/>
              <a:t>耶穌的釘死</a:t>
            </a:r>
          </a:p>
          <a:p>
            <a:r>
              <a:rPr lang="zh-TW" altLang="en-US" sz="3600" b="1" dirty="0" smtClean="0"/>
              <a:t>一、震動並瓦解了死亡的權勢</a:t>
            </a:r>
            <a:r>
              <a:rPr lang="en-US" altLang="zh-TW" sz="3600" b="1" dirty="0" smtClean="0"/>
              <a:t>(51</a:t>
            </a:r>
            <a:r>
              <a:rPr lang="zh-TW" altLang="en-US" sz="3600" b="1" dirty="0" smtClean="0"/>
              <a:t>節</a:t>
            </a:r>
            <a:r>
              <a:rPr lang="en-US" altLang="zh-TW" sz="3600" b="1" dirty="0" smtClean="0"/>
              <a:t>~52</a:t>
            </a:r>
            <a:r>
              <a:rPr lang="zh-TW" altLang="en-US" sz="3600" b="1" dirty="0" smtClean="0"/>
              <a:t>節</a:t>
            </a:r>
            <a:r>
              <a:rPr lang="en-US" altLang="zh-TW" sz="3600" b="1" dirty="0" smtClean="0"/>
              <a:t>)</a:t>
            </a:r>
          </a:p>
          <a:p>
            <a:r>
              <a:rPr lang="zh-TW" altLang="en-US" sz="3600" b="1" dirty="0" smtClean="0"/>
              <a:t>二、釋放並表顯出復活的生命</a:t>
            </a:r>
            <a:r>
              <a:rPr lang="en-US" altLang="zh-TW" sz="3600" b="1" dirty="0" smtClean="0"/>
              <a:t>(52</a:t>
            </a:r>
            <a:r>
              <a:rPr lang="zh-TW" altLang="en-US" sz="3600" b="1" dirty="0" smtClean="0"/>
              <a:t>節</a:t>
            </a:r>
            <a:r>
              <a:rPr lang="en-US" altLang="zh-TW" sz="3600" b="1" dirty="0" smtClean="0"/>
              <a:t>~54</a:t>
            </a:r>
            <a:r>
              <a:rPr lang="zh-TW" altLang="en-US" sz="3600" b="1" dirty="0" smtClean="0"/>
              <a:t>節）</a:t>
            </a:r>
          </a:p>
          <a:p>
            <a:r>
              <a:rPr lang="zh-TW" altLang="en-US" sz="3600" b="1" dirty="0" smtClean="0"/>
              <a:t>三、跟隨到十字架下的婦女們</a:t>
            </a:r>
            <a:r>
              <a:rPr lang="en-US" altLang="zh-TW" sz="3600" b="1" dirty="0" smtClean="0"/>
              <a:t>(55~56</a:t>
            </a:r>
            <a:r>
              <a:rPr lang="zh-TW" altLang="en-US" sz="3600" b="1" dirty="0" smtClean="0"/>
              <a:t>節</a:t>
            </a:r>
            <a:r>
              <a:rPr lang="en-US" altLang="zh-TW" sz="3600" b="1" dirty="0" smtClean="0"/>
              <a:t>)</a:t>
            </a:r>
            <a:endParaRPr lang="zh-TW" altLang="en-US" sz="36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http://farm4.static.flickr.com/3564/3618973201_c494999b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2286000" y="1196753"/>
            <a:ext cx="457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/>
              <a:t> 埋葬</a:t>
            </a:r>
          </a:p>
          <a:p>
            <a:r>
              <a:rPr lang="zh-TW" altLang="en-US" sz="4000" b="1" dirty="0" smtClean="0"/>
              <a:t>一、葬在財主的新墳裏</a:t>
            </a:r>
            <a:r>
              <a:rPr lang="en-US" altLang="zh-TW" sz="4000" b="1" dirty="0" smtClean="0"/>
              <a:t>(57~61</a:t>
            </a:r>
            <a:r>
              <a:rPr lang="zh-TW" altLang="en-US" sz="4000" b="1" dirty="0" smtClean="0"/>
              <a:t>節</a:t>
            </a:r>
            <a:r>
              <a:rPr lang="en-US" altLang="zh-TW" sz="4000" b="1" dirty="0" smtClean="0"/>
              <a:t>)</a:t>
            </a:r>
          </a:p>
          <a:p>
            <a:r>
              <a:rPr lang="zh-TW" altLang="en-US" sz="4000" b="1" dirty="0" smtClean="0"/>
              <a:t>二、兵丁把守墳墓</a:t>
            </a:r>
            <a:r>
              <a:rPr lang="en-US" altLang="zh-TW" sz="4000" b="1" dirty="0" smtClean="0"/>
              <a:t>(62~66</a:t>
            </a:r>
            <a:r>
              <a:rPr lang="zh-TW" altLang="en-US" sz="4000" b="1" dirty="0" smtClean="0"/>
              <a:t>節</a:t>
            </a:r>
            <a:endParaRPr lang="zh-TW" altLang="en-US" sz="4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slc.tw/blog/?q=imagebrowser/view/image/1872/_orig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FF0000"/>
                </a:solidFill>
              </a:rPr>
              <a:t>最痛的時候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slc.tw/blog/?q=imagebrowser/view/image/1872/_orig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</a:rPr>
              <a:t>3-4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人為一小組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從這章經文和影片，你看到什麼？你感受的什麼？耶穌的受難對你的意義是什麼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?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slc.tw/blog/?q=imagebrowser/view/image/1872/_orig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252536" y="908720"/>
            <a:ext cx="56166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 smtClean="0"/>
              <a:t>27:1 </a:t>
            </a:r>
            <a:r>
              <a:rPr lang="zh-TW" altLang="en-US" sz="4000" b="1" dirty="0" smtClean="0"/>
              <a:t>到了早晨，眾祭司長和民間的長老大家商議要治死耶穌，</a:t>
            </a:r>
          </a:p>
          <a:p>
            <a:r>
              <a:rPr lang="en-US" altLang="zh-TW" sz="4000" b="1" dirty="0" smtClean="0"/>
              <a:t>27:2 </a:t>
            </a:r>
            <a:r>
              <a:rPr lang="zh-TW" altLang="en-US" sz="4000" b="1" dirty="0" smtClean="0"/>
              <a:t>就把他捆綁，解去，交給巡撫彼拉多。</a:t>
            </a:r>
            <a:endParaRPr lang="zh-TW" alt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324544" y="0"/>
            <a:ext cx="61206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 smtClean="0"/>
              <a:t>）</a:t>
            </a:r>
          </a:p>
          <a:p>
            <a:r>
              <a:rPr lang="en-US" altLang="zh-TW" sz="3200" b="1" dirty="0" smtClean="0"/>
              <a:t>27:3 </a:t>
            </a:r>
            <a:r>
              <a:rPr lang="zh-TW" altLang="en-US" sz="3200" b="1" dirty="0" smtClean="0"/>
              <a:t>這時候，賣耶穌的猶大看見耶穌已經定了罪，就後悔，把那三十塊錢拿回來給祭司長和長老，說：</a:t>
            </a:r>
          </a:p>
          <a:p>
            <a:r>
              <a:rPr lang="en-US" altLang="zh-TW" sz="3200" b="1" dirty="0" smtClean="0"/>
              <a:t>27:4 </a:t>
            </a:r>
            <a:r>
              <a:rPr lang="zh-TW" altLang="en-US" sz="3200" b="1" dirty="0" smtClean="0"/>
              <a:t>「我賣了無辜之人的血是有罪了。」他們說：「那與我們有甚麼相干？你自己承當吧！」</a:t>
            </a:r>
          </a:p>
          <a:p>
            <a:r>
              <a:rPr lang="en-US" altLang="zh-TW" sz="3200" b="1" dirty="0" smtClean="0"/>
              <a:t>27:5 </a:t>
            </a:r>
            <a:r>
              <a:rPr lang="zh-TW" altLang="en-US" sz="3200" b="1" dirty="0" smtClean="0"/>
              <a:t>猶大就把那銀錢丟在殿裏，出去吊死了。</a:t>
            </a:r>
          </a:p>
          <a:p>
            <a:r>
              <a:rPr lang="en-US" altLang="zh-TW" sz="3200" b="1" dirty="0" smtClean="0"/>
              <a:t>27:6 </a:t>
            </a:r>
            <a:r>
              <a:rPr lang="zh-TW" altLang="en-US" sz="3200" b="1" dirty="0" smtClean="0"/>
              <a:t>祭司長拾起銀錢來，說：「這是血價，不可放在庫裏。」</a:t>
            </a:r>
          </a:p>
          <a:p>
            <a:r>
              <a:rPr lang="zh-TW" altLang="en-US" sz="2000" b="1" dirty="0" smtClean="0"/>
              <a:t>」</a:t>
            </a:r>
            <a:endParaRPr lang="zh-TW" alt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396552" y="188640"/>
            <a:ext cx="59766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smtClean="0"/>
              <a:t>27:7 </a:t>
            </a:r>
            <a:r>
              <a:rPr lang="zh-TW" altLang="en-US" sz="3200" b="1" dirty="0" smtClean="0"/>
              <a:t>他們商議，就用那銀錢買了窯戶的一塊田，為要埋葬外鄉人。</a:t>
            </a:r>
          </a:p>
          <a:p>
            <a:r>
              <a:rPr lang="en-US" altLang="zh-TW" sz="3200" b="1" dirty="0" smtClean="0"/>
              <a:t>27:8 </a:t>
            </a:r>
            <a:r>
              <a:rPr lang="zh-TW" altLang="en-US" sz="3200" b="1" dirty="0" smtClean="0"/>
              <a:t>所以那塊田直到今日還叫做「血田」。</a:t>
            </a:r>
          </a:p>
          <a:p>
            <a:r>
              <a:rPr lang="en-US" altLang="zh-TW" sz="3200" b="1" dirty="0" smtClean="0"/>
              <a:t>27:9 </a:t>
            </a:r>
            <a:r>
              <a:rPr lang="zh-TW" altLang="en-US" sz="3200" b="1" dirty="0" smtClean="0"/>
              <a:t>這就應了先知耶利米的話，說：「他們用那三十塊錢，就是被估定之人的價錢，是以色列人中所估定的，</a:t>
            </a:r>
          </a:p>
          <a:p>
            <a:r>
              <a:rPr lang="en-US" altLang="zh-TW" sz="3200" b="1" dirty="0" smtClean="0"/>
              <a:t>27:10 </a:t>
            </a:r>
            <a:r>
              <a:rPr lang="zh-TW" altLang="en-US" sz="3200" b="1" dirty="0" smtClean="0"/>
              <a:t>買了窯戶的一塊田；這是照著主所吩咐我的。</a:t>
            </a:r>
            <a:endParaRPr lang="zh-TW" altLang="en-US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324544" y="0"/>
            <a:ext cx="590465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27:11 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耶穌站在巡撫面前；巡撫問他說：「你是猶太人的王嗎？」耶穌說：「你說的是。」</a:t>
            </a:r>
          </a:p>
          <a:p>
            <a:r>
              <a:rPr lang="en-US" altLang="zh-TW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27:12 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他被祭司長和長老控告的時候，甚麼都不回答。</a:t>
            </a:r>
          </a:p>
          <a:p>
            <a:r>
              <a:rPr lang="en-US" altLang="zh-TW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27:13 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彼拉多就對他說：「他們作見證告你這麼多的事，你沒有聽見嗎？」</a:t>
            </a:r>
          </a:p>
          <a:p>
            <a:r>
              <a:rPr lang="en-US" altLang="zh-TW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27:14 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耶穌仍不回答，連一句話也不說，以致巡撫甚覺希奇。</a:t>
            </a:r>
          </a:p>
          <a:p>
            <a:endParaRPr lang="zh-TW" alt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56521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 smtClean="0"/>
              <a:t>27:15 </a:t>
            </a:r>
            <a:r>
              <a:rPr lang="zh-TW" altLang="en-US" sz="3600" b="1" dirty="0" smtClean="0"/>
              <a:t>巡撫有一個常例，每逢這節期，隨眾人所要的釋放一個囚犯給他們。</a:t>
            </a:r>
          </a:p>
          <a:p>
            <a:r>
              <a:rPr lang="en-US" altLang="zh-TW" sz="3600" b="1" dirty="0" smtClean="0"/>
              <a:t>27:16 </a:t>
            </a:r>
            <a:r>
              <a:rPr lang="zh-TW" altLang="en-US" sz="3600" b="1" dirty="0" smtClean="0"/>
              <a:t>當時有一個出名的囚犯叫巴拉巴。</a:t>
            </a:r>
          </a:p>
          <a:p>
            <a:r>
              <a:rPr lang="en-US" altLang="zh-TW" sz="3600" b="1" dirty="0" smtClean="0"/>
              <a:t>27:17 </a:t>
            </a:r>
            <a:r>
              <a:rPr lang="zh-TW" altLang="en-US" sz="3600" b="1" dirty="0" smtClean="0"/>
              <a:t>眾人聚集的時候，彼拉多就對他們說：「你們要我釋放哪一個給你們？是巴拉巴呢？是稱為基督的耶穌呢？</a:t>
            </a:r>
            <a:r>
              <a:rPr lang="zh-TW" altLang="en-US" sz="2400" b="1" dirty="0" smtClean="0"/>
              <a:t>」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57961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latin typeface="BatangChe" pitchFamily="49" charset="-127"/>
                <a:ea typeface="BatangChe" pitchFamily="49" charset="-127"/>
              </a:rPr>
              <a:t>27:18 </a:t>
            </a:r>
            <a:r>
              <a:rPr lang="zh-TW" altLang="en-US" sz="3600" b="1" dirty="0" smtClean="0">
                <a:latin typeface="BatangChe" pitchFamily="49" charset="-127"/>
                <a:ea typeface="BatangChe" pitchFamily="49" charset="-127"/>
              </a:rPr>
              <a:t>巡撫原知道他們是因為嫉妒才把他解了來。</a:t>
            </a:r>
          </a:p>
          <a:p>
            <a:r>
              <a:rPr lang="en-US" altLang="zh-TW" sz="3600" b="1" dirty="0" smtClean="0">
                <a:latin typeface="BatangChe" pitchFamily="49" charset="-127"/>
                <a:ea typeface="BatangChe" pitchFamily="49" charset="-127"/>
              </a:rPr>
              <a:t>27:19 </a:t>
            </a:r>
            <a:r>
              <a:rPr lang="zh-TW" altLang="en-US" sz="3600" b="1" dirty="0" smtClean="0">
                <a:latin typeface="BatangChe" pitchFamily="49" charset="-127"/>
                <a:ea typeface="BatangChe" pitchFamily="49" charset="-127"/>
              </a:rPr>
              <a:t>正坐堂的時候，他的夫人打發人來說：「這義人的事，你一點不可管，因為我今天在夢中為他受了許多的苦。」</a:t>
            </a:r>
          </a:p>
          <a:p>
            <a:r>
              <a:rPr lang="en-US" altLang="zh-TW" sz="3600" b="1" dirty="0" smtClean="0">
                <a:latin typeface="BatangChe" pitchFamily="49" charset="-127"/>
                <a:ea typeface="BatangChe" pitchFamily="49" charset="-127"/>
              </a:rPr>
              <a:t>27:20 </a:t>
            </a:r>
            <a:r>
              <a:rPr lang="zh-TW" altLang="en-US" sz="3600" b="1" dirty="0" smtClean="0">
                <a:latin typeface="BatangChe" pitchFamily="49" charset="-127"/>
                <a:ea typeface="BatangChe" pitchFamily="49" charset="-127"/>
              </a:rPr>
              <a:t>祭司長和長老挑唆眾人，求釋放巴拉巴，除滅耶穌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5842" name="Picture 2" descr="http://album.udn.com/community/img/PSN_PHOTO/tinikuan/f_566700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937104" cy="7533456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24544" y="98072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 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252536" y="116632"/>
            <a:ext cx="60486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smtClean="0">
                <a:latin typeface="BatangChe" pitchFamily="49" charset="-127"/>
                <a:ea typeface="BatangChe" pitchFamily="49" charset="-127"/>
              </a:rPr>
              <a:t>27:21 </a:t>
            </a:r>
            <a:r>
              <a:rPr lang="zh-TW" altLang="en-US" sz="3200" b="1" dirty="0" smtClean="0">
                <a:latin typeface="BatangChe" pitchFamily="49" charset="-127"/>
                <a:ea typeface="BatangChe" pitchFamily="49" charset="-127"/>
              </a:rPr>
              <a:t>可是總督問他們說：「這兩個人當中，你們要我釋放哪一個呢？」他們回答：「巴拉巴！」</a:t>
            </a:r>
          </a:p>
          <a:p>
            <a:r>
              <a:rPr lang="en-US" altLang="zh-TW" sz="3200" b="1" dirty="0" smtClean="0">
                <a:latin typeface="BatangChe" pitchFamily="49" charset="-127"/>
                <a:ea typeface="BatangChe" pitchFamily="49" charset="-127"/>
              </a:rPr>
              <a:t>27:22 </a:t>
            </a:r>
            <a:r>
              <a:rPr lang="zh-TW" altLang="en-US" sz="3200" b="1" dirty="0" smtClean="0">
                <a:latin typeface="BatangChe" pitchFamily="49" charset="-127"/>
                <a:ea typeface="BatangChe" pitchFamily="49" charset="-127"/>
              </a:rPr>
              <a:t>彼拉多問他們：「那麼，我該怎樣處置那稱為基督的耶穌呢？」他們都喊：「把他釘十字架！」</a:t>
            </a:r>
          </a:p>
          <a:p>
            <a:r>
              <a:rPr lang="en-US" altLang="zh-TW" sz="3200" b="1" dirty="0" smtClean="0">
                <a:latin typeface="BatangChe" pitchFamily="49" charset="-127"/>
                <a:ea typeface="BatangChe" pitchFamily="49" charset="-127"/>
              </a:rPr>
              <a:t>27:23 </a:t>
            </a:r>
            <a:r>
              <a:rPr lang="zh-TW" altLang="en-US" sz="3200" b="1" dirty="0" smtClean="0">
                <a:latin typeface="BatangChe" pitchFamily="49" charset="-127"/>
                <a:ea typeface="BatangChe" pitchFamily="49" charset="-127"/>
              </a:rPr>
              <a:t>彼拉多問：「他做了甚麼壞事呢？」他們更大聲喊叫：「把他釘十字架！」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440</TotalTime>
  <Words>1764</Words>
  <Application>Microsoft Office PowerPoint</Application>
  <PresentationFormat>如螢幕大小 (4:3)</PresentationFormat>
  <Paragraphs>103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Office 佈景主題</vt:lpstr>
      <vt:lpstr>投影片 1</vt:lpstr>
      <vt:lpstr>馬太福音27章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在彼拉多面前受審 </vt:lpstr>
      <vt:lpstr> 耶穌的受難 一、 兵丁戲弄祂(27~31節) 二、 經歷十字架的苦難(33~36節) 三、  在十字架上被人譏誚(37~44節) 四、 在十字架上被神離棄(45~50節)</vt:lpstr>
      <vt:lpstr>投影片 22</vt:lpstr>
      <vt:lpstr>投影片 23</vt:lpstr>
      <vt:lpstr>投影片 24</vt:lpstr>
      <vt:lpstr>投影片 25</vt:lpstr>
      <vt:lpstr>投影片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45</cp:revision>
  <dcterms:created xsi:type="dcterms:W3CDTF">2012-06-14T12:51:49Z</dcterms:created>
  <dcterms:modified xsi:type="dcterms:W3CDTF">2012-06-16T23:59:43Z</dcterms:modified>
</cp:coreProperties>
</file>