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9257-E066-438C-A80B-D0FE37742B63}" type="datetimeFigureOut">
              <a:rPr lang="zh-TW" altLang="en-US" smtClean="0"/>
              <a:pPr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DD04-C72D-4ECC-9F8F-9DE590987A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以神話語為中心的</a:t>
            </a:r>
            <a:r>
              <a:rPr lang="zh-TW" altLang="zh-TW" dirty="0" smtClean="0"/>
              <a:t>生活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2016.10.23.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路</a:t>
            </a:r>
            <a:r>
              <a:rPr lang="en-US" altLang="zh-TW" dirty="0" smtClean="0"/>
              <a:t>24:36 </a:t>
            </a:r>
            <a:r>
              <a:rPr lang="en-US" altLang="zh-TW" dirty="0"/>
              <a:t> </a:t>
            </a:r>
            <a:r>
              <a:rPr lang="zh-TW" altLang="zh-TW" dirty="0"/>
              <a:t>正說這話的時候，耶穌親自站在他們當中，說</a:t>
            </a:r>
            <a:r>
              <a:rPr lang="zh-TW" altLang="zh-TW" dirty="0" smtClean="0"/>
              <a:t>：願</a:t>
            </a:r>
            <a:r>
              <a:rPr lang="zh-TW" altLang="zh-TW" dirty="0"/>
              <a:t>你們平安</a:t>
            </a:r>
            <a:r>
              <a:rPr lang="zh-TW" altLang="zh-TW" dirty="0" smtClean="0"/>
              <a:t>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以下看一下自己的聖經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 </a:t>
            </a:r>
            <a:r>
              <a:rPr lang="zh-TW" altLang="zh-TW" dirty="0"/>
              <a:t>太</a:t>
            </a:r>
            <a:r>
              <a:rPr lang="en-US" altLang="zh-TW" dirty="0"/>
              <a:t>22:31.32</a:t>
            </a:r>
            <a:r>
              <a:rPr lang="en-US" altLang="zh-TW" dirty="0" smtClean="0"/>
              <a:t>.</a:t>
            </a:r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zh-TW" dirty="0" smtClean="0"/>
              <a:t>論</a:t>
            </a:r>
            <a:r>
              <a:rPr lang="zh-TW" altLang="zh-TW" dirty="0"/>
              <a:t>到死人復活，　神在經上向你們所說的，你們沒有念過嗎？</a:t>
            </a:r>
          </a:p>
          <a:p>
            <a:pPr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可</a:t>
            </a:r>
            <a:r>
              <a:rPr lang="en-US" altLang="zh-TW" dirty="0" smtClean="0"/>
              <a:t>12:10.11</a:t>
            </a:r>
            <a:endParaRPr lang="zh-TW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 </a:t>
            </a:r>
            <a:r>
              <a:rPr lang="zh-TW" altLang="zh-TW" dirty="0" smtClean="0"/>
              <a:t>經上寫著說：匠人所棄的石頭，已作了房角的頭塊石頭。</a:t>
            </a:r>
            <a:r>
              <a:rPr lang="en-US" altLang="zh-TW" b="1" dirty="0" smtClean="0"/>
              <a:t>11</a:t>
            </a:r>
            <a:r>
              <a:rPr lang="en-US" altLang="zh-TW" dirty="0" smtClean="0"/>
              <a:t> </a:t>
            </a:r>
            <a:r>
              <a:rPr lang="zh-TW" altLang="zh-TW" dirty="0" smtClean="0"/>
              <a:t>這是主所做的，在我們眼中看為希奇。這經你們沒有念過嗎？」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/>
              <a:t>可</a:t>
            </a:r>
            <a:r>
              <a:rPr lang="en-US" altLang="zh-TW" dirty="0" smtClean="0"/>
              <a:t>2:25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/>
              <a:t>耶穌</a:t>
            </a:r>
            <a:r>
              <a:rPr lang="zh-TW" altLang="zh-TW" dirty="0" smtClean="0"/>
              <a:t>對他們說：「經上記著大衛和跟從他的人缺乏飢餓之時所做的事，你們沒有念過嗎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b="1" dirty="0" smtClean="0"/>
              <a:t>    26</a:t>
            </a:r>
            <a:r>
              <a:rPr lang="en-US" altLang="zh-TW" dirty="0" smtClean="0"/>
              <a:t> </a:t>
            </a:r>
            <a:r>
              <a:rPr lang="zh-TW" altLang="zh-TW" dirty="0" smtClean="0"/>
              <a:t>他當亞比亞他作大祭司的時候，怎麼進了　神的殿，吃了陳設餅，又給跟從他的人吃。這餅除了祭司以外，人都不可吃。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/>
              <a:t>彼</a:t>
            </a:r>
            <a:r>
              <a:rPr lang="zh-TW" altLang="zh-TW" dirty="0" smtClean="0"/>
              <a:t>前</a:t>
            </a:r>
            <a:r>
              <a:rPr lang="en-US" altLang="zh-TW" dirty="0" smtClean="0"/>
              <a:t>2:9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smtClean="0"/>
              <a:t>     </a:t>
            </a:r>
            <a:r>
              <a:rPr lang="zh-TW" altLang="zh-TW" dirty="0" smtClean="0"/>
              <a:t>惟有</a:t>
            </a:r>
            <a:r>
              <a:rPr lang="zh-TW" altLang="zh-TW" dirty="0" smtClean="0"/>
              <a:t>你們是被揀選的族類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          </a:t>
            </a:r>
            <a:r>
              <a:rPr lang="zh-TW" altLang="zh-TW" dirty="0" smtClean="0"/>
              <a:t>是</a:t>
            </a:r>
            <a:r>
              <a:rPr lang="zh-TW" altLang="zh-TW" dirty="0" smtClean="0"/>
              <a:t>有君尊的</a:t>
            </a:r>
            <a:r>
              <a:rPr lang="zh-TW" altLang="zh-TW" b="1" dirty="0" smtClean="0"/>
              <a:t>祭司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/>
              <a:t> </a:t>
            </a:r>
            <a:r>
              <a:rPr lang="en-US" altLang="zh-TW" b="1" dirty="0" smtClean="0"/>
              <a:t>   </a:t>
            </a:r>
            <a:r>
              <a:rPr lang="zh-TW" altLang="zh-TW" b="1" dirty="0" smtClean="0"/>
              <a:t>路</a:t>
            </a:r>
            <a:r>
              <a:rPr lang="en-US" altLang="zh-TW" b="1" dirty="0" smtClean="0"/>
              <a:t>24:44</a:t>
            </a:r>
            <a:r>
              <a:rPr lang="en-US" altLang="zh-TW" dirty="0" smtClean="0"/>
              <a:t> </a:t>
            </a:r>
            <a:r>
              <a:rPr lang="zh-TW" altLang="zh-TW" dirty="0" smtClean="0"/>
              <a:t>耶穌對他們說：「這就是我從前與你們同在之時所告訴你們的話說：摩西的律法、先知的書，和詩篇上所記的，凡指著我的話都必須應驗。</a:t>
            </a:r>
            <a:r>
              <a:rPr lang="zh-TW" altLang="zh-TW" dirty="0" smtClean="0"/>
              <a:t>」</a:t>
            </a:r>
            <a:r>
              <a:rPr lang="en-US" altLang="zh-TW" b="1" dirty="0" smtClean="0"/>
              <a:t>45</a:t>
            </a:r>
            <a:r>
              <a:rPr lang="en-US" altLang="zh-TW" dirty="0" smtClean="0"/>
              <a:t> </a:t>
            </a:r>
            <a:r>
              <a:rPr lang="zh-TW" altLang="zh-TW" dirty="0" smtClean="0"/>
              <a:t>於是耶穌開他們的心竅，使他們能明白聖經</a:t>
            </a:r>
            <a:r>
              <a:rPr lang="zh-TW" altLang="zh-TW" dirty="0" smtClean="0"/>
              <a:t>，</a:t>
            </a:r>
            <a:r>
              <a:rPr lang="en-US" altLang="zh-TW" b="1" dirty="0" smtClean="0"/>
              <a:t>46</a:t>
            </a:r>
            <a:r>
              <a:rPr lang="en-US" altLang="zh-TW" dirty="0" smtClean="0"/>
              <a:t> </a:t>
            </a:r>
            <a:r>
              <a:rPr lang="zh-TW" altLang="zh-TW" dirty="0" smtClean="0"/>
              <a:t>又對他們說：「照經上所寫的，基督必受害，第三日從死裡復活，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約伯</a:t>
            </a:r>
            <a:r>
              <a:rPr lang="en-US" altLang="zh-TW" b="1" dirty="0" smtClean="0"/>
              <a:t>23:12</a:t>
            </a:r>
            <a:r>
              <a:rPr lang="en-US" altLang="zh-TW" dirty="0" smtClean="0"/>
              <a:t> 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他</a:t>
            </a:r>
            <a:r>
              <a:rPr lang="zh-TW" altLang="zh-TW" dirty="0" smtClean="0"/>
              <a:t>嘴唇的命令，我未曾背棄；我看重他口中的言語，過於我需用的飲食。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 </a:t>
            </a:r>
            <a:r>
              <a:rPr lang="zh-TW" altLang="zh-TW" dirty="0"/>
              <a:t>太</a:t>
            </a:r>
            <a:r>
              <a:rPr lang="en-US" altLang="zh-TW" dirty="0" smtClean="0"/>
              <a:t>4:4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zh-TW" dirty="0" smtClean="0"/>
              <a:t>耶穌</a:t>
            </a:r>
            <a:r>
              <a:rPr lang="zh-TW" altLang="zh-TW" dirty="0"/>
              <a:t>卻回答說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zh-TW" dirty="0" smtClean="0"/>
              <a:t>「</a:t>
            </a:r>
            <a:r>
              <a:rPr lang="zh-TW" altLang="zh-TW" dirty="0"/>
              <a:t>經上記著說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</a:t>
            </a:r>
            <a:r>
              <a:rPr lang="zh-TW" altLang="zh-TW" dirty="0" smtClean="0"/>
              <a:t>人</a:t>
            </a:r>
            <a:r>
              <a:rPr lang="zh-TW" altLang="zh-TW" dirty="0"/>
              <a:t>活著，不是單靠食物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</a:t>
            </a:r>
            <a:r>
              <a:rPr lang="zh-TW" altLang="zh-TW" dirty="0" smtClean="0"/>
              <a:t>乃是</a:t>
            </a:r>
            <a:r>
              <a:rPr lang="zh-TW" altLang="zh-TW" dirty="0"/>
              <a:t>靠　神口裡所出的一切話。」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可</a:t>
            </a:r>
            <a:r>
              <a:rPr lang="en-US" altLang="zh-TW" dirty="0" smtClean="0"/>
              <a:t>12:24</a:t>
            </a:r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zh-TW" dirty="0" smtClean="0"/>
              <a:t>耶穌</a:t>
            </a:r>
            <a:r>
              <a:rPr lang="zh-TW" altLang="zh-TW" dirty="0"/>
              <a:t>說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zh-TW" altLang="zh-TW" dirty="0" smtClean="0"/>
              <a:t>你們</a:t>
            </a:r>
            <a:r>
              <a:rPr lang="zh-TW" altLang="zh-TW" dirty="0"/>
              <a:t>所以錯了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</a:t>
            </a:r>
            <a:r>
              <a:rPr lang="zh-TW" altLang="zh-TW" dirty="0" smtClean="0"/>
              <a:t>豈</a:t>
            </a:r>
            <a:r>
              <a:rPr lang="zh-TW" altLang="zh-TW" dirty="0"/>
              <a:t>不是因為不明白聖經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  </a:t>
            </a:r>
            <a:r>
              <a:rPr lang="zh-TW" altLang="zh-TW" dirty="0" smtClean="0"/>
              <a:t>不</a:t>
            </a:r>
            <a:r>
              <a:rPr lang="zh-TW" altLang="zh-TW" dirty="0"/>
              <a:t>曉得　神的大能嗎？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zh-TW" dirty="0"/>
              <a:t>太</a:t>
            </a:r>
            <a:r>
              <a:rPr lang="en-US" altLang="zh-TW" dirty="0" smtClean="0"/>
              <a:t>26:52-56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耶穌</a:t>
            </a:r>
            <a:r>
              <a:rPr lang="zh-TW" altLang="zh-TW" dirty="0"/>
              <a:t>對他說：「收刀入鞘吧！凡動刀的，必死在刀下。你想，我不能求我父現在為我差遣十二營多天使來嗎？若是這樣，經上所說，事情必須如此的話怎麼應驗呢？</a:t>
            </a:r>
            <a:r>
              <a:rPr lang="zh-TW" altLang="zh-TW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 </a:t>
            </a:r>
            <a:r>
              <a:rPr lang="zh-TW" altLang="zh-TW" dirty="0" smtClean="0"/>
              <a:t>當時，耶穌對眾人說：「你們帶著刀棒出來拿我，如同拿強盜嗎？我天天坐在殿裡教訓人，你們並沒有拿我。</a:t>
            </a:r>
            <a:r>
              <a:rPr lang="en-US" altLang="zh-TW" dirty="0" smtClean="0"/>
              <a:t> </a:t>
            </a:r>
            <a:r>
              <a:rPr lang="zh-TW" altLang="zh-TW" dirty="0" smtClean="0"/>
              <a:t>但這一切的事成就了，為要應驗先知書上的話。」當下，門徒都離開他逃走了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太</a:t>
            </a:r>
            <a:r>
              <a:rPr lang="en-US" altLang="zh-TW" dirty="0"/>
              <a:t>7:24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zh-TW" dirty="0" smtClean="0"/>
              <a:t>所以</a:t>
            </a:r>
            <a:r>
              <a:rPr lang="zh-TW" altLang="zh-TW" dirty="0"/>
              <a:t>，凡聽見我這話就去行的，好比一個聰明人，把房子蓋在磐石上；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路</a:t>
            </a:r>
            <a:r>
              <a:rPr lang="en-US" altLang="zh-TW" dirty="0" smtClean="0"/>
              <a:t>24:13,14</a:t>
            </a:r>
            <a:r>
              <a:rPr lang="zh-TW" altLang="zh-TW" dirty="0"/>
              <a:t>正當那日，門徒中有兩個人往一個村子去；這村子名叫以馬忤斯，離耶路撒冷約有二十五里。他們彼此談論所遇見的這一切事。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15-17</a:t>
            </a:r>
            <a:r>
              <a:rPr lang="zh-TW" altLang="zh-TW" dirty="0"/>
              <a:t>正談論相問的時候，耶穌親自就近他們，和他們同行；只是他們的眼睛迷糊了，不認識他。耶穌對他們說：「你們走路彼此談論的是甚麼事呢？」他們就站住，臉上帶著愁容。他們很憂愁。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 18 </a:t>
            </a:r>
            <a:r>
              <a:rPr lang="zh-TW" altLang="zh-TW" dirty="0" smtClean="0"/>
              <a:t>二人中有一個名叫革流巴的回答說：「你在耶路撒冷作客，還不知道這幾天在那裡所出的事嗎？」</a:t>
            </a:r>
          </a:p>
          <a:p>
            <a:r>
              <a:rPr lang="en-US" altLang="zh-TW" dirty="0" smtClean="0"/>
              <a:t>19</a:t>
            </a:r>
            <a:r>
              <a:rPr lang="zh-TW" altLang="zh-TW" dirty="0" smtClean="0"/>
              <a:t>耶穌說：「甚麼事呢？」</a:t>
            </a:r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 </a:t>
            </a:r>
            <a:r>
              <a:rPr lang="zh-TW" altLang="zh-TW" dirty="0" smtClean="0"/>
              <a:t>他們說：「就是拿撒勒人耶穌的事。他是個先知，在　神和眾百姓面前，說話行事都有大能。</a:t>
            </a:r>
            <a:r>
              <a:rPr lang="en-US" altLang="zh-TW" dirty="0" smtClean="0"/>
              <a:t>…  </a:t>
            </a:r>
            <a:r>
              <a:rPr lang="zh-TW" altLang="zh-TW" dirty="0" smtClean="0"/>
              <a:t>又有我們的幾個人往墳墓那裡去，所遇見的正如婦女們所說的，只是沒有看見他。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/>
              <a:t> 27 </a:t>
            </a:r>
            <a:r>
              <a:rPr lang="zh-TW" altLang="zh-TW" dirty="0"/>
              <a:t>於是從摩西和眾先知起，凡經上所指著自己的話都給他們講解明白了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32. </a:t>
            </a:r>
            <a:r>
              <a:rPr lang="zh-TW" altLang="zh-TW" dirty="0" smtClean="0"/>
              <a:t>門徒</a:t>
            </a:r>
            <a:r>
              <a:rPr lang="zh-TW" altLang="zh-TW" dirty="0"/>
              <a:t>一口同聲的說，在路上，他和我們說話，給我們講解聖經的時候，我們的心豈不是火熱的嗎？</a:t>
            </a:r>
            <a:r>
              <a:rPr lang="en-US" altLang="zh-TW" dirty="0"/>
              <a:t>33.</a:t>
            </a:r>
            <a:r>
              <a:rPr lang="zh-TW" altLang="zh-TW" dirty="0"/>
              <a:t>他們就立時起身，回耶路撒冷去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334</Words>
  <Application>Microsoft Office PowerPoint</Application>
  <PresentationFormat>如螢幕大小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以神話語為中心的生活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以神話語為中心的生活</dc:title>
  <dc:creator>User</dc:creator>
  <cp:lastModifiedBy>User</cp:lastModifiedBy>
  <cp:revision>27</cp:revision>
  <dcterms:created xsi:type="dcterms:W3CDTF">2016-10-21T12:49:56Z</dcterms:created>
  <dcterms:modified xsi:type="dcterms:W3CDTF">2016-10-22T13:48:57Z</dcterms:modified>
</cp:coreProperties>
</file>